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1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845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вс 13.12.20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7117180" cy="861420"/>
          </a:xfrm>
        </p:spPr>
        <p:txBody>
          <a:bodyPr>
            <a:normAutofit/>
          </a:bodyPr>
          <a:lstStyle/>
          <a:p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Ачык тәрбия сәгате.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522998" cy="1849837"/>
          </a:xfrm>
        </p:spPr>
        <p:txBody>
          <a:bodyPr/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Шәфкать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лелек бизи кешене</a:t>
            </a:r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Новые статусы про доброту - Страница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225" y="2101956"/>
            <a:ext cx="4802505" cy="47484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263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мои фотки\38e6ca62-20f0-4382-8f49-a0ef253aa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4585728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мои фотки\8f11aa57-82c3-45d9-9447-200764dbec3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21"/>
          <a:stretch/>
        </p:blipFill>
        <p:spPr bwMode="auto">
          <a:xfrm>
            <a:off x="4788023" y="404665"/>
            <a:ext cx="4188031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2561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мои фотки\068c1dc0-ff2d-41cc-b4a1-499f0d8cf49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4" b="28272"/>
          <a:stretch/>
        </p:blipFill>
        <p:spPr bwMode="auto">
          <a:xfrm>
            <a:off x="251519" y="692696"/>
            <a:ext cx="4176133" cy="5599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мои фотки\37da9e07-ffb7-498f-a6b0-9d126e5374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6671"/>
            <a:ext cx="3528392" cy="6272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9821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g11.postila.ru/data/15/e0/63/2d/15e0632dac2382f299aff2922c419bcf9a2f6d61d7759916ec5a9fe0d4eec37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4"/>
            <a:ext cx="9193215" cy="57457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 rot="932032">
            <a:off x="-662661" y="3230167"/>
            <a:ext cx="9145016" cy="3024336"/>
          </a:xfrm>
        </p:spPr>
        <p:txBody>
          <a:bodyPr/>
          <a:lstStyle/>
          <a:p>
            <a:r>
              <a:rPr lang="tt-RU" dirty="0" smtClean="0"/>
              <a:t>Яхшылык һәм шәфкатьлелек символы.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4875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1268760"/>
            <a:ext cx="3923928" cy="41044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457200"/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Барыбыз да яхшылыкка мохтаҗ,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algn="just"/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Бу заманда бигрәк.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algn="just"/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Яхшылыкны эшләү җиңел түгел,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algn="just"/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Ә эшләргә кирәк!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67944" y="764704"/>
            <a:ext cx="4772628" cy="5400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Давайте поклоняться доброте!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Давайте с думой жить о доброте: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Вся в голубой и звёздной красоте,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Земля добра. Она дарит нас хлебом,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Живой водой и деревом в цвету.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Под этим вечно неспокойным небом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Давайте воевать за доброту!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35064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kopilkaurokov.ru/up/html/2019/12/17/k_5df8d027481c6/532419_4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4" t="10389" r="10317" b="6493"/>
          <a:stretch/>
        </p:blipFill>
        <p:spPr bwMode="auto">
          <a:xfrm>
            <a:off x="-3024" y="248384"/>
            <a:ext cx="9147024" cy="6374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105187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396" y="21095"/>
            <a:ext cx="4568295" cy="1143000"/>
          </a:xfrm>
        </p:spPr>
        <p:txBody>
          <a:bodyPr/>
          <a:lstStyle/>
          <a:p>
            <a:r>
              <a:rPr lang="ru-RU" dirty="0" err="1" smtClean="0"/>
              <a:t>Яхшылык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340768"/>
            <a:ext cx="3240360" cy="10081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fontAlgn="base">
              <a:lnSpc>
                <a:spcPct val="115000"/>
              </a:lnSpc>
              <a:spcBef>
                <a:spcPct val="20000"/>
              </a:spcBef>
              <a:spcAft>
                <a:spcPts val="225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2400" b="1" i="1" dirty="0">
                <a:solidFill>
                  <a:srgbClr val="000000"/>
                </a:solidFill>
                <a:latin typeface="inherit"/>
                <a:ea typeface="Times New Roman"/>
                <a:cs typeface="Arial"/>
              </a:rPr>
              <a:t>Мәрхәмәтлелек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2799792"/>
            <a:ext cx="3240360" cy="10081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fontAlgn="base">
              <a:lnSpc>
                <a:spcPct val="115000"/>
              </a:lnSpc>
              <a:spcBef>
                <a:spcPct val="20000"/>
              </a:spcBef>
              <a:spcAft>
                <a:spcPts val="225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2400" b="1" i="1" dirty="0">
                <a:solidFill>
                  <a:srgbClr val="000000"/>
                </a:solidFill>
                <a:latin typeface="inherit"/>
                <a:ea typeface="Times New Roman"/>
                <a:cs typeface="Arial"/>
              </a:rPr>
              <a:t>Ярдәмчеллек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5576" y="4239952"/>
            <a:ext cx="3240360" cy="1133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fontAlgn="base">
              <a:lnSpc>
                <a:spcPct val="115000"/>
              </a:lnSpc>
              <a:spcBef>
                <a:spcPct val="20000"/>
              </a:spcBef>
              <a:spcAft>
                <a:spcPts val="225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2400" b="1" i="1" dirty="0">
                <a:solidFill>
                  <a:srgbClr val="000000"/>
                </a:solidFill>
                <a:latin typeface="inherit"/>
                <a:ea typeface="Times New Roman"/>
                <a:cs typeface="Arial"/>
              </a:rPr>
              <a:t>Кешелеклелек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016" y="1340768"/>
            <a:ext cx="3456384" cy="10081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fontAlgn="base">
              <a:lnSpc>
                <a:spcPct val="115000"/>
              </a:lnSpc>
              <a:spcBef>
                <a:spcPct val="20000"/>
              </a:spcBef>
              <a:spcAft>
                <a:spcPts val="225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2400" b="1" i="1" dirty="0">
                <a:solidFill>
                  <a:srgbClr val="000000"/>
                </a:solidFill>
                <a:latin typeface="inherit"/>
                <a:ea typeface="Times New Roman"/>
                <a:cs typeface="Arial"/>
              </a:rPr>
              <a:t>Шәфкатьлелек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6016" y="2799792"/>
            <a:ext cx="3456384" cy="10081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fontAlgn="base">
              <a:lnSpc>
                <a:spcPct val="115000"/>
              </a:lnSpc>
              <a:spcBef>
                <a:spcPct val="20000"/>
              </a:spcBef>
              <a:spcAft>
                <a:spcPts val="225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2400" b="1" i="1" dirty="0">
                <a:solidFill>
                  <a:srgbClr val="000000"/>
                </a:solidFill>
                <a:latin typeface="inherit"/>
                <a:ea typeface="Times New Roman"/>
                <a:cs typeface="Arial"/>
              </a:rPr>
              <a:t>Ихтирамлылык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6016" y="4237822"/>
            <a:ext cx="3456384" cy="11353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2400" b="1" i="1" dirty="0">
                <a:solidFill>
                  <a:srgbClr val="000000"/>
                </a:solidFill>
                <a:latin typeface="inherit"/>
                <a:ea typeface="Times New Roman"/>
                <a:cs typeface="Arial"/>
              </a:rPr>
              <a:t>Игелеклелек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4360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669" y="980728"/>
            <a:ext cx="4007661" cy="1800200"/>
          </a:xfrm>
        </p:spPr>
        <p:txBody>
          <a:bodyPr/>
          <a:lstStyle/>
          <a:p>
            <a:pPr marL="0" indent="0">
              <a:buNone/>
            </a:pPr>
            <a:r>
              <a:rPr lang="ru-RU" sz="6000" u="sng" dirty="0" err="1" smtClean="0">
                <a:latin typeface="Times New Roman" pitchFamily="18" charset="0"/>
                <a:cs typeface="Times New Roman" pitchFamily="18" charset="0"/>
              </a:rPr>
              <a:t>Серле</a:t>
            </a: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u="sng" dirty="0" err="1" smtClean="0">
                <a:latin typeface="Times New Roman" pitchFamily="18" charset="0"/>
                <a:cs typeface="Times New Roman" pitchFamily="18" charset="0"/>
              </a:rPr>
              <a:t>урындык</a:t>
            </a: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mg2.freepng.ru/20190804/qub/kisspng-chair-sitting-yellow-cartoon-design-5d46a2e9ba05e0.66953147156491031376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5" r="8037"/>
          <a:stretch/>
        </p:blipFill>
        <p:spPr bwMode="auto">
          <a:xfrm>
            <a:off x="539552" y="548680"/>
            <a:ext cx="3970117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7266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014113">
            <a:off x="197859" y="2695549"/>
            <a:ext cx="8033111" cy="2775472"/>
          </a:xfrm>
        </p:spPr>
        <p:txBody>
          <a:bodyPr/>
          <a:lstStyle/>
          <a:p>
            <a:r>
              <a:rPr lang="tt-RU" sz="8800" dirty="0" smtClean="0">
                <a:latin typeface="Times New Roman" pitchFamily="18" charset="0"/>
                <a:cs typeface="Times New Roman" pitchFamily="18" charset="0"/>
              </a:rPr>
              <a:t>Мәкал</a:t>
            </a:r>
            <a:r>
              <a:rPr lang="ru-RU" sz="8800" dirty="0" err="1" smtClean="0">
                <a:latin typeface="Times New Roman" pitchFamily="18" charset="0"/>
                <a:cs typeface="Times New Roman" pitchFamily="18" charset="0"/>
              </a:rPr>
              <a:t>ьләр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3677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3508" y="188640"/>
            <a:ext cx="4464496" cy="76704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1.Яхшылык  </a:t>
            </a:r>
            <a:r>
              <a:rPr lang="tt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җирдә...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5145638" y="2578974"/>
            <a:ext cx="3528392" cy="974729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t-RU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ятмый.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4768" y="1076220"/>
            <a:ext cx="4443235" cy="12726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2.Яхшы гадәт адәм итәр, яман гадәт ... 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5185412" y="68108"/>
            <a:ext cx="3312368" cy="100811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әрәм итәр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0655" y="2498680"/>
            <a:ext cx="4464496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3. Кеше холкын күзәт- үзеңнекен ... 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9" name="Стрелка влево 8"/>
          <p:cNvSpPr/>
          <p:nvPr/>
        </p:nvSpPr>
        <p:spPr>
          <a:xfrm>
            <a:off x="5221113" y="3873323"/>
            <a:ext cx="3456384" cy="864096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төзәт</a:t>
            </a:r>
            <a:r>
              <a:rPr lang="tt-RU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4072" y="3706189"/>
            <a:ext cx="4248472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4.Матурлык эзләмә, яхшылык ... 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5124599" y="1222495"/>
            <a:ext cx="3121717" cy="108012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эзлә.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4651" y="4875120"/>
            <a:ext cx="4536504" cy="10081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5.Матурлык- бер көнлек, игелек- ... 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Стрелка влево 14"/>
          <p:cNvSpPr/>
          <p:nvPr/>
        </p:nvSpPr>
        <p:spPr>
          <a:xfrm>
            <a:off x="5364088" y="4860700"/>
            <a:ext cx="3456384" cy="1008112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сузаргаярамый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504" y="5953967"/>
            <a:ext cx="4536504" cy="90403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6.Изгелек эшен озакка... 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7" name="Стрелка влево 16"/>
          <p:cNvSpPr/>
          <p:nvPr/>
        </p:nvSpPr>
        <p:spPr>
          <a:xfrm>
            <a:off x="5364088" y="5937931"/>
            <a:ext cx="3240360" cy="936104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lvl="0" indent="-182880" algn="just">
              <a:lnSpc>
                <a:spcPct val="115000"/>
              </a:lnSpc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tt-RU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мәңгелек</a:t>
            </a:r>
            <a:r>
              <a:rPr lang="tt-RU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65792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056784" cy="1368152"/>
          </a:xfrm>
        </p:spPr>
        <p:txBody>
          <a:bodyPr/>
          <a:lstStyle/>
          <a:p>
            <a:r>
              <a:rPr lang="tt-RU" dirty="0" smtClean="0"/>
              <a:t>Ситуацияләргә бәя биру.</a:t>
            </a:r>
            <a:endParaRPr lang="ru-RU" dirty="0"/>
          </a:p>
        </p:txBody>
      </p:sp>
      <p:pic>
        <p:nvPicPr>
          <p:cNvPr id="3074" name="Picture 2" descr="https://yt3.ggpht.com/a/AATXAJxz-yM9GnJnEscisU9qCVAKfLMl1QFnzHROQg=s900-c-k-c0xffffffff-no-rj-m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9" t="14936" r="8466" b="13104"/>
          <a:stretch/>
        </p:blipFill>
        <p:spPr bwMode="auto">
          <a:xfrm>
            <a:off x="1331640" y="1950334"/>
            <a:ext cx="4178461" cy="44562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1807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372632">
            <a:off x="-36871" y="2055405"/>
            <a:ext cx="8563113" cy="1955100"/>
          </a:xfrm>
        </p:spPr>
        <p:txBody>
          <a:bodyPr/>
          <a:lstStyle/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Кылган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яхшы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эшл</a:t>
            </a:r>
            <a:r>
              <a:rPr lang="tt-RU" sz="8000" dirty="0" smtClean="0">
                <a:latin typeface="Times New Roman" pitchFamily="18" charset="0"/>
                <a:cs typeface="Times New Roman" pitchFamily="18" charset="0"/>
              </a:rPr>
              <a:t>әребез.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2394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мои фотки\cde90cda-7f32-498b-a764-1dfbc09b63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04" y="1052736"/>
            <a:ext cx="3960440" cy="5280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мои фотки\d0b267e3-0d2e-40d6-9f5a-d53bfe815e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1217"/>
            <a:ext cx="4636580" cy="6182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75876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мои фотки\42d83cc6-ecef-49d8-9977-c4793a2320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4083918" cy="5445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мои фотки\eb8c423a-483c-42e8-895d-c141e7413b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310" y="260648"/>
            <a:ext cx="4596760" cy="6129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6529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272</TotalTime>
  <Words>131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Шәфкатьлелек бизи кешене!</vt:lpstr>
      <vt:lpstr>Яхшылык</vt:lpstr>
      <vt:lpstr>Серле  урындык.</vt:lpstr>
      <vt:lpstr>Мәкальләр</vt:lpstr>
      <vt:lpstr>Презентация PowerPoint</vt:lpstr>
      <vt:lpstr>Ситуацияләргә бәя биру.</vt:lpstr>
      <vt:lpstr>Кылган яхшы эшләребез.</vt:lpstr>
      <vt:lpstr>Презентация PowerPoint</vt:lpstr>
      <vt:lpstr>Презентация PowerPoint</vt:lpstr>
      <vt:lpstr>Презентация PowerPoint</vt:lpstr>
      <vt:lpstr>Презентация PowerPoint</vt:lpstr>
      <vt:lpstr>Яхшылык һәм шәфкатьлелек символы.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Яхшылык эшләргә ашыгыйк!</dc:title>
  <dc:creator>Гульбану</dc:creator>
  <cp:lastModifiedBy>Гульбану</cp:lastModifiedBy>
  <cp:revision>13</cp:revision>
  <dcterms:created xsi:type="dcterms:W3CDTF">2020-12-13T13:18:40Z</dcterms:created>
  <dcterms:modified xsi:type="dcterms:W3CDTF">2020-12-13T18:01:11Z</dcterms:modified>
</cp:coreProperties>
</file>