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  <p:sldMasterId id="2147483663" r:id="rId3"/>
    <p:sldMasterId id="2147483665" r:id="rId4"/>
    <p:sldMasterId id="2147483666" r:id="rId5"/>
    <p:sldMasterId id="2147483667" r:id="rId6"/>
    <p:sldMasterId id="2147483668" r:id="rId7"/>
    <p:sldMasterId id="2147483669" r:id="rId8"/>
    <p:sldMasterId id="2147483670" r:id="rId9"/>
  </p:sldMasterIdLst>
  <p:notesMasterIdLst>
    <p:notesMasterId r:id="rId22"/>
  </p:notesMasterIdLst>
  <p:sldIdLst>
    <p:sldId id="256" r:id="rId10"/>
    <p:sldId id="284" r:id="rId11"/>
    <p:sldId id="283" r:id="rId12"/>
    <p:sldId id="285" r:id="rId13"/>
    <p:sldId id="257" r:id="rId14"/>
    <p:sldId id="258" r:id="rId15"/>
    <p:sldId id="268" r:id="rId16"/>
    <p:sldId id="281" r:id="rId17"/>
    <p:sldId id="286" r:id="rId18"/>
    <p:sldId id="287" r:id="rId19"/>
    <p:sldId id="288" r:id="rId20"/>
    <p:sldId id="289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ut" initials="N" lastIdx="1" clrIdx="0">
    <p:extLst>
      <p:ext uri="{19B8F6BF-5375-455C-9EA6-DF929625EA0E}">
        <p15:presenceInfo xmlns:p15="http://schemas.microsoft.com/office/powerpoint/2012/main" userId="Nou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0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commentAuthors" Target="commentAuthor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918930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7155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1175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9307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88908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2442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0749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517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объект и текст" type="objAndTx">
  <p:cSld name="OBJECT_AND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53848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6197600" y="1600200"/>
            <a:ext cx="53848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7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7"/>
          <p:cNvSpPr txBox="1"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prstGeom prst="rect">
            <a:avLst/>
          </a:prstGeom>
          <a:solidFill>
            <a:schemeClr val="accent1"/>
          </a:solidFill>
          <a:ln w="96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45700" rIns="91425" bIns="45700" anchor="ctr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32"/>
              <a:buNone/>
              <a:defRPr sz="2400"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1" name="Google Shape;131;p17"/>
          <p:cNvSpPr txBox="1">
            <a:spLocks noGrp="1"/>
          </p:cNvSpPr>
          <p:nvPr>
            <p:ph type="body" idx="2"/>
          </p:nvPr>
        </p:nvSpPr>
        <p:spPr>
          <a:xfrm>
            <a:off x="6193369" y="5410200"/>
            <a:ext cx="5389033" cy="762000"/>
          </a:xfrm>
          <a:prstGeom prst="rect">
            <a:avLst/>
          </a:prstGeom>
          <a:solidFill>
            <a:schemeClr val="accent1"/>
          </a:solidFill>
          <a:ln w="96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45700" rIns="91425" bIns="45700" anchor="ctr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32"/>
              <a:buNone/>
              <a:defRPr sz="2400" b="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2" name="Google Shape;132;p17"/>
          <p:cNvSpPr txBox="1">
            <a:spLocks noGrp="1"/>
          </p:cNvSpPr>
          <p:nvPr>
            <p:ph type="body" idx="3"/>
          </p:nvPr>
        </p:nvSpPr>
        <p:spPr>
          <a:xfrm>
            <a:off x="609600" y="1444295"/>
            <a:ext cx="5386917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2232" algn="l">
              <a:spcBef>
                <a:spcPts val="400"/>
              </a:spcBef>
              <a:spcAft>
                <a:spcPts val="0"/>
              </a:spcAft>
              <a:buSzPts val="1632"/>
              <a:buChar char="🞂"/>
              <a:defRPr sz="2400"/>
            </a:lvl1pPr>
            <a:lvl2pPr marL="914400" lvl="1" indent="-355600" algn="l">
              <a:spcBef>
                <a:spcPts val="325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3" name="Google Shape;133;p17"/>
          <p:cNvSpPr txBox="1">
            <a:spLocks noGrp="1"/>
          </p:cNvSpPr>
          <p:nvPr>
            <p:ph type="body" idx="4"/>
          </p:nvPr>
        </p:nvSpPr>
        <p:spPr>
          <a:xfrm>
            <a:off x="6193368" y="1444295"/>
            <a:ext cx="5389033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2232" algn="l">
              <a:spcBef>
                <a:spcPts val="0"/>
              </a:spcBef>
              <a:spcAft>
                <a:spcPts val="0"/>
              </a:spcAft>
              <a:buSzPts val="1632"/>
              <a:buChar char="🞂"/>
              <a:defRPr sz="2400"/>
            </a:lvl1pPr>
            <a:lvl2pPr marL="914400" lvl="1" indent="-355600" algn="l">
              <a:spcBef>
                <a:spcPts val="325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spcBef>
                <a:spcPts val="35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17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7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7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9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19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9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Lucida Sans"/>
              <a:buNone/>
              <a:defRPr sz="2500" b="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body" idx="1"/>
          </p:nvPr>
        </p:nvSpPr>
        <p:spPr>
          <a:xfrm>
            <a:off x="5892800" y="5355102"/>
            <a:ext cx="5299456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1088"/>
              <a:buNone/>
              <a:defRPr sz="1600"/>
            </a:lvl1pPr>
            <a:lvl2pPr marL="914400" lvl="1" indent="-228600" algn="l">
              <a:spcBef>
                <a:spcPts val="3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35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61" name="Google Shape;161;p21"/>
          <p:cNvSpPr txBox="1">
            <a:spLocks noGrp="1"/>
          </p:cNvSpPr>
          <p:nvPr>
            <p:ph type="body" idx="2"/>
          </p:nvPr>
        </p:nvSpPr>
        <p:spPr>
          <a:xfrm>
            <a:off x="1219200" y="274320"/>
            <a:ext cx="9973056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6776" algn="l">
              <a:spcBef>
                <a:spcPts val="400"/>
              </a:spcBef>
              <a:spcAft>
                <a:spcPts val="0"/>
              </a:spcAft>
              <a:buSzPts val="2176"/>
              <a:buChar char="🞂"/>
              <a:defRPr sz="3200"/>
            </a:lvl1pPr>
            <a:lvl2pPr marL="914400" lvl="1" indent="-406400" algn="l">
              <a:spcBef>
                <a:spcPts val="325"/>
              </a:spcBef>
              <a:spcAft>
                <a:spcPts val="0"/>
              </a:spcAft>
              <a:buSzPts val="2800"/>
              <a:buChar char="◦"/>
              <a:defRPr sz="2800"/>
            </a:lvl2pPr>
            <a:lvl3pPr marL="1371600" lvl="2" indent="-381000" algn="l">
              <a:spcBef>
                <a:spcPts val="350"/>
              </a:spcBef>
              <a:spcAft>
                <a:spcPts val="0"/>
              </a:spcAft>
              <a:buSzPts val="2400"/>
              <a:buChar char="●"/>
              <a:defRPr sz="2400"/>
            </a:lvl3pPr>
            <a:lvl4pPr marL="1828800" lvl="3" indent="-355600" algn="l">
              <a:spcBef>
                <a:spcPts val="35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>
              <a:spcBef>
                <a:spcPts val="350"/>
              </a:spcBef>
              <a:spcAft>
                <a:spcPts val="0"/>
              </a:spcAft>
              <a:buSzPts val="2000"/>
              <a:buChar char="●"/>
              <a:defRPr sz="20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62" name="Google Shape;162;p21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1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1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>
            <a:spLocks noGrp="1"/>
          </p:cNvSpPr>
          <p:nvPr>
            <p:ph type="body" idx="1"/>
          </p:nvPr>
        </p:nvSpPr>
        <p:spPr>
          <a:xfrm>
            <a:off x="1521643" y="5443402"/>
            <a:ext cx="9550400" cy="648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457200" marR="18288" lvl="0" indent="-228600" algn="r">
              <a:spcBef>
                <a:spcPts val="400"/>
              </a:spcBef>
              <a:spcAft>
                <a:spcPts val="0"/>
              </a:spcAft>
              <a:buSzPts val="952"/>
              <a:buNone/>
              <a:defRPr sz="1400"/>
            </a:lvl1pPr>
            <a:lvl2pPr marL="914400" lvl="1" indent="-304800" algn="l">
              <a:spcBef>
                <a:spcPts val="325"/>
              </a:spcBef>
              <a:spcAft>
                <a:spcPts val="0"/>
              </a:spcAft>
              <a:buSzPts val="1200"/>
              <a:buChar char="◦"/>
              <a:defRPr sz="1200"/>
            </a:lvl2pPr>
            <a:lvl3pPr marL="1371600" lvl="2" indent="-292100" algn="l">
              <a:spcBef>
                <a:spcPts val="350"/>
              </a:spcBef>
              <a:spcAft>
                <a:spcPts val="0"/>
              </a:spcAft>
              <a:buSzPts val="1000"/>
              <a:buChar char="●"/>
              <a:defRPr sz="1000"/>
            </a:lvl3pPr>
            <a:lvl4pPr marL="1828800" lvl="3" indent="-285750" algn="l">
              <a:spcBef>
                <a:spcPts val="350"/>
              </a:spcBef>
              <a:spcAft>
                <a:spcPts val="0"/>
              </a:spcAft>
              <a:buSzPts val="900"/>
              <a:buChar char="●"/>
              <a:defRPr sz="900"/>
            </a:lvl4pPr>
            <a:lvl5pPr marL="2286000" lvl="4" indent="-285750" algn="l">
              <a:spcBef>
                <a:spcPts val="350"/>
              </a:spcBef>
              <a:spcAft>
                <a:spcPts val="0"/>
              </a:spcAft>
              <a:buSzPts val="900"/>
              <a:buChar char="●"/>
              <a:defRPr sz="900"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79" name="Google Shape;179;p23"/>
          <p:cNvSpPr>
            <a:spLocks noGrp="1"/>
          </p:cNvSpPr>
          <p:nvPr>
            <p:ph type="pic" idx="2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176"/>
              <a:buFont typeface="Noto Sans Symbols"/>
              <a:buNone/>
              <a:defRPr sz="32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Lucida Sans"/>
              <a:buNone/>
              <a:defRPr sz="3000" b="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23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23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3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 rot="5400000">
            <a:off x="7513950" y="1886040"/>
            <a:ext cx="5592761" cy="2369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 rot="5400000">
            <a:off x="2029620" y="-1145379"/>
            <a:ext cx="5592760" cy="84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 rot="5400000">
            <a:off x="3902965" y="-1812036"/>
            <a:ext cx="4386071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" type="objOnly">
  <p:cSld name="OBJECT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body" idx="1"/>
          </p:nvPr>
        </p:nvSpPr>
        <p:spPr>
          <a:xfrm>
            <a:off x="609600" y="228600"/>
            <a:ext cx="10972800" cy="58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6324" algn="l">
              <a:spcBef>
                <a:spcPts val="400"/>
              </a:spcBef>
              <a:spcAft>
                <a:spcPts val="0"/>
              </a:spcAft>
              <a:buSzPts val="1224"/>
              <a:buChar char="🞂"/>
              <a:defRPr/>
            </a:lvl1pPr>
            <a:lvl2pPr marL="914400" lvl="1" indent="-342900" algn="l">
              <a:spcBef>
                <a:spcPts val="325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11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64008" lvl="0" algn="r">
              <a:spcBef>
                <a:spcPts val="400"/>
              </a:spcBef>
              <a:spcAft>
                <a:spcPts val="0"/>
              </a:spcAft>
              <a:buSzPts val="1836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325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Lucida Sans"/>
              <a:buNone/>
              <a:defRPr sz="48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564"/>
              <a:buNone/>
              <a:defRPr sz="23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25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7pPr>
            <a:lvl8pPr marL="3657600" lvl="7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8pPr>
            <a:lvl9pPr marL="4114800" lvl="8" indent="-342900" algn="l">
              <a:spcBef>
                <a:spcPts val="35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1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3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6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8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8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4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58" name="Google Shape;58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7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>
            <a:gsLst>
              <a:gs pos="0">
                <a:srgbClr val="007897"/>
              </a:gs>
              <a:gs pos="55000">
                <a:srgbClr val="4ABBE0"/>
              </a:gs>
              <a:gs pos="100000">
                <a:srgbClr val="007897"/>
              </a:gs>
            </a:gsLst>
            <a:lin ang="3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" name="Google Shape;88;p12"/>
          <p:cNvGrpSpPr/>
          <p:nvPr/>
        </p:nvGrpSpPr>
        <p:grpSpPr>
          <a:xfrm>
            <a:off x="-16256" y="4953000"/>
            <a:ext cx="12216384" cy="1911350"/>
            <a:chOff x="-12783" y="4832896"/>
            <a:chExt cx="9162879" cy="2032192"/>
          </a:xfrm>
        </p:grpSpPr>
        <p:sp>
          <p:nvSpPr>
            <p:cNvPr id="89" name="Google Shape;89;p12"/>
            <p:cNvSpPr/>
            <p:nvPr/>
          </p:nvSpPr>
          <p:spPr>
            <a:xfrm>
              <a:off x="1687032" y="4832896"/>
              <a:ext cx="7456968" cy="518176"/>
            </a:xfrm>
            <a:custGeom>
              <a:avLst/>
              <a:gdLst/>
              <a:ahLst/>
              <a:cxnLst/>
              <a:rect l="l" t="t" r="r" b="b"/>
              <a:pathLst>
                <a:path w="4697" h="367" extrusionOk="0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9FCBDC">
                <a:alpha val="3960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2"/>
            <p:cNvSpPr/>
            <p:nvPr/>
          </p:nvSpPr>
          <p:spPr>
            <a:xfrm>
              <a:off x="35926" y="5135025"/>
              <a:ext cx="9108074" cy="838869"/>
            </a:xfrm>
            <a:custGeom>
              <a:avLst/>
              <a:gdLst/>
              <a:ahLst/>
              <a:cxnLst/>
              <a:rect l="l" t="t" r="r" b="b"/>
              <a:pathLst>
                <a:path w="5760" h="528" extrusionOk="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2"/>
            <p:cNvSpPr/>
            <p:nvPr/>
          </p:nvSpPr>
          <p:spPr>
            <a:xfrm>
              <a:off x="0" y="4883888"/>
              <a:ext cx="9144000" cy="1981200"/>
            </a:xfrm>
            <a:custGeom>
              <a:avLst/>
              <a:gdLst/>
              <a:ahLst/>
              <a:cxnLst/>
              <a:rect l="l" t="t" r="r" b="b"/>
              <a:pathLst>
                <a:path w="5760" h="1248" extrusionOk="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 amt="50000"/>
              </a:blip>
              <a:tile tx="0" ty="0" sx="50000" sy="50000" flip="none" algn="t"/>
            </a:blip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</p:txBody>
        </p:sp>
        <p:pic>
          <p:nvPicPr>
            <p:cNvPr id="92" name="Google Shape;92;p1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-12783" y="4875025"/>
              <a:ext cx="9162879" cy="8555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4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4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108" name="Google Shape;10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/>
          <p:nvPr/>
        </p:nvSpPr>
        <p:spPr>
          <a:xfrm>
            <a:off x="4849283" y="3005137"/>
            <a:ext cx="243416" cy="228600"/>
          </a:xfrm>
          <a:prstGeom prst="chevron">
            <a:avLst>
              <a:gd name="adj" fmla="val 10800"/>
            </a:avLst>
          </a:prstGeom>
          <a:gradFill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9525" cap="rnd" cmpd="sng">
            <a:solidFill>
              <a:srgbClr val="1E768C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00000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4"/>
          <p:cNvSpPr/>
          <p:nvPr/>
        </p:nvSpPr>
        <p:spPr>
          <a:xfrm>
            <a:off x="4599516" y="3005137"/>
            <a:ext cx="245533" cy="228600"/>
          </a:xfrm>
          <a:prstGeom prst="chevron">
            <a:avLst>
              <a:gd name="adj" fmla="val 10800"/>
            </a:avLst>
          </a:prstGeom>
          <a:gradFill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9525" cap="rnd" cmpd="sng">
            <a:solidFill>
              <a:srgbClr val="1E768C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00000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4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8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8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4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141" name="Google Shape;141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8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43" name="Google Shape;143;p18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44" name="Google Shape;144;p18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18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18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dk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55" name="Google Shape;155;p20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/>
          <p:nvPr/>
        </p:nvSpPr>
        <p:spPr>
          <a:xfrm>
            <a:off x="954616" y="5002213"/>
            <a:ext cx="5069416" cy="1443037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607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2"/>
          <p:cNvSpPr/>
          <p:nvPr/>
        </p:nvSpPr>
        <p:spPr>
          <a:xfrm>
            <a:off x="-71967" y="5784850"/>
            <a:ext cx="5069416" cy="838200"/>
          </a:xfrm>
          <a:custGeom>
            <a:avLst/>
            <a:gdLst/>
            <a:ahLst/>
            <a:cxnLst/>
            <a:rect l="l" t="t" r="r" b="b"/>
            <a:pathLst>
              <a:path w="5760" h="528" extrusionOk="0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2"/>
          <p:cNvSpPr/>
          <p:nvPr/>
        </p:nvSpPr>
        <p:spPr>
          <a:xfrm>
            <a:off x="-8056" y="5791253"/>
            <a:ext cx="4536419" cy="1080868"/>
          </a:xfrm>
          <a:prstGeom prst="rtTriangle">
            <a:avLst/>
          </a:prstGeom>
          <a:blipFill rotWithShape="1">
            <a:blip r:embed="rId4">
              <a:alphaModFix amt="50000"/>
            </a:blip>
            <a:tile tx="0" ty="0" sx="50000" sy="50000" flip="none" algn="t"/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pic>
        <p:nvPicPr>
          <p:cNvPr id="169" name="Google Shape;169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5400" y="5778500"/>
            <a:ext cx="4561416" cy="10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2"/>
          <p:cNvSpPr/>
          <p:nvPr/>
        </p:nvSpPr>
        <p:spPr>
          <a:xfrm>
            <a:off x="11552767" y="4987925"/>
            <a:ext cx="243416" cy="228600"/>
          </a:xfrm>
          <a:prstGeom prst="chevron">
            <a:avLst>
              <a:gd name="adj" fmla="val 10800"/>
            </a:avLst>
          </a:prstGeom>
          <a:gradFill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9525" cap="rnd" cmpd="sng">
            <a:solidFill>
              <a:srgbClr val="1E768C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00000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2"/>
          <p:cNvSpPr/>
          <p:nvPr/>
        </p:nvSpPr>
        <p:spPr>
          <a:xfrm>
            <a:off x="11303000" y="4987925"/>
            <a:ext cx="243416" cy="228600"/>
          </a:xfrm>
          <a:prstGeom prst="chevron">
            <a:avLst>
              <a:gd name="adj" fmla="val 10800"/>
            </a:avLst>
          </a:prstGeom>
          <a:gradFill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9525" cap="rnd" cmpd="sng">
            <a:solidFill>
              <a:srgbClr val="1E768C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000000">
                <a:alpha val="4588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100" b="1" i="0" u="none" strike="noStrike" cap="none">
                <a:solidFill>
                  <a:schemeClr val="lt2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73" name="Google Shape;173;p22"/>
          <p:cNvSpPr txBox="1">
            <a:spLocks noGrp="1"/>
          </p:cNvSpPr>
          <p:nvPr>
            <p:ph type="body" idx="1"/>
          </p:nvPr>
        </p:nvSpPr>
        <p:spPr>
          <a:xfrm>
            <a:off x="609600" y="1481137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518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🞂"/>
              <a:defRPr sz="27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marL="914400" marR="0" lvl="1" indent="-374650" algn="l" rtl="0">
              <a:spcBef>
                <a:spcPts val="325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sz="23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marL="1371600" marR="0" lvl="2" indent="-3619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marL="1828800" marR="0" lvl="3" indent="-34925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marL="2286000" marR="0" lvl="4" indent="-34290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marL="2743200" marR="0" lvl="5" indent="-3429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■"/>
              <a:defRPr sz="18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marL="3200400" marR="0" lvl="6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marL="3657600" marR="0" lvl="7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marL="4114800" marR="0" lvl="8" indent="-330200" algn="l" rtl="0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■"/>
              <a:defRPr sz="16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>
            <a:endParaRPr/>
          </a:p>
        </p:txBody>
      </p:sp>
      <p:sp>
        <p:nvSpPr>
          <p:cNvPr id="174" name="Google Shape;174;p22"/>
          <p:cNvSpPr txBox="1">
            <a:spLocks noGrp="1"/>
          </p:cNvSpPr>
          <p:nvPr>
            <p:ph type="dt" idx="10"/>
          </p:nvPr>
        </p:nvSpPr>
        <p:spPr>
          <a:xfrm>
            <a:off x="8970434" y="6408738"/>
            <a:ext cx="25590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p22"/>
          <p:cNvSpPr txBox="1">
            <a:spLocks noGrp="1"/>
          </p:cNvSpPr>
          <p:nvPr>
            <p:ph type="ftr" idx="11"/>
          </p:nvPr>
        </p:nvSpPr>
        <p:spPr>
          <a:xfrm>
            <a:off x="5839883" y="6408738"/>
            <a:ext cx="313478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xfrm>
            <a:off x="11529483" y="6408738"/>
            <a:ext cx="48894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A66528-A3B2-4457-933E-75286E3E0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8" name="Google Shape;188;p24"/>
          <p:cNvSpPr txBox="1">
            <a:spLocks noGrp="1"/>
          </p:cNvSpPr>
          <p:nvPr>
            <p:ph type="title" idx="4294967295"/>
          </p:nvPr>
        </p:nvSpPr>
        <p:spPr>
          <a:xfrm>
            <a:off x="5088778" y="368911"/>
            <a:ext cx="6814279" cy="287961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r">
              <a:buClr>
                <a:srgbClr val="0F5666"/>
              </a:buClr>
              <a:buSzPts val="4000"/>
            </a:pPr>
            <a:r>
              <a:rPr lang="ru-RU" sz="4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Михаил Юрьевич Лермонтов</a:t>
            </a:r>
            <a:br>
              <a:rPr lang="ru-RU" sz="4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</a:b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Турецкая </a:t>
            </a:r>
            <a:r>
              <a:rPr lang="ru-RU" sz="2400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сказака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</a:b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“</a:t>
            </a:r>
            <a:r>
              <a:rPr lang="ru-RU" sz="2400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Ашик-Кериб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”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sz="24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F331DA-A424-4BE1-901D-0C9A197961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47" b="90297" l="9832" r="89832">
                        <a14:foregroundMark x1="41453" y1="89703" x2="50391" y2="91881"/>
                        <a14:foregroundMark x1="50391" y1="91881" x2="62235" y2="90495"/>
                        <a14:foregroundMark x1="62235" y1="90495" x2="65140" y2="84356"/>
                        <a14:foregroundMark x1="49274" y1="5347" x2="49274" y2="5347"/>
                      </a14:backgroundRemoval>
                    </a14:imgEffect>
                  </a14:imgLayer>
                </a14:imgProps>
              </a:ext>
            </a:extLst>
          </a:blip>
          <a:srcRect l="26443" r="21902"/>
          <a:stretch/>
        </p:blipFill>
        <p:spPr>
          <a:xfrm>
            <a:off x="131973" y="253108"/>
            <a:ext cx="6101224" cy="66646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626E52-8A15-4D63-BC7F-CEC71249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Google Shape;198;p24">
            <a:extLst>
              <a:ext uri="{FF2B5EF4-FFF2-40B4-BE49-F238E27FC236}">
                <a16:creationId xmlns:a16="http://schemas.microsoft.com/office/drawing/2014/main" id="{8027B0B4-A07F-445B-810A-BA78B706A162}"/>
              </a:ext>
            </a:extLst>
          </p:cNvPr>
          <p:cNvSpPr txBox="1"/>
          <p:nvPr/>
        </p:nvSpPr>
        <p:spPr>
          <a:xfrm>
            <a:off x="4278323" y="1684517"/>
            <a:ext cx="3635354" cy="348896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endParaRPr lang="ru-RU" sz="3600" b="1" dirty="0"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rgbClr val="FF0000"/>
              </a:buClr>
              <a:buSzPts val="3200"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МАГУЛЬ МИГЕРИ</a:t>
            </a:r>
            <a:endParaRPr sz="36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8" name="Google Shape;221;p25">
            <a:extLst>
              <a:ext uri="{FF2B5EF4-FFF2-40B4-BE49-F238E27FC236}">
                <a16:creationId xmlns:a16="http://schemas.microsoft.com/office/drawing/2014/main" id="{E8E81454-59AC-4171-ADC8-34054E471B4E}"/>
              </a:ext>
            </a:extLst>
          </p:cNvPr>
          <p:cNvSpPr txBox="1"/>
          <p:nvPr/>
        </p:nvSpPr>
        <p:spPr>
          <a:xfrm>
            <a:off x="431805" y="730250"/>
            <a:ext cx="3635354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трудолюбивая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1" name="Google Shape;221;p25">
            <a:extLst>
              <a:ext uri="{FF2B5EF4-FFF2-40B4-BE49-F238E27FC236}">
                <a16:creationId xmlns:a16="http://schemas.microsoft.com/office/drawing/2014/main" id="{44C83770-4F1D-4E78-9003-B1D6D3A19F8C}"/>
              </a:ext>
            </a:extLst>
          </p:cNvPr>
          <p:cNvSpPr txBox="1"/>
          <p:nvPr/>
        </p:nvSpPr>
        <p:spPr>
          <a:xfrm>
            <a:off x="452281" y="5422155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терпеливая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3" name="Google Shape;221;p25">
            <a:extLst>
              <a:ext uri="{FF2B5EF4-FFF2-40B4-BE49-F238E27FC236}">
                <a16:creationId xmlns:a16="http://schemas.microsoft.com/office/drawing/2014/main" id="{E2FEE3D1-680F-4AED-AE4A-CECED1EF7D8F}"/>
              </a:ext>
            </a:extLst>
          </p:cNvPr>
          <p:cNvSpPr txBox="1"/>
          <p:nvPr/>
        </p:nvSpPr>
        <p:spPr>
          <a:xfrm>
            <a:off x="8455813" y="3035299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ласковая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4" name="Google Shape;221;p25">
            <a:extLst>
              <a:ext uri="{FF2B5EF4-FFF2-40B4-BE49-F238E27FC236}">
                <a16:creationId xmlns:a16="http://schemas.microsoft.com/office/drawing/2014/main" id="{A1CB52AC-30EA-4572-920A-AFA02718EE31}"/>
              </a:ext>
            </a:extLst>
          </p:cNvPr>
          <p:cNvSpPr txBox="1"/>
          <p:nvPr/>
        </p:nvSpPr>
        <p:spPr>
          <a:xfrm>
            <a:off x="431805" y="3035299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верная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7" name="Google Shape;221;p25">
            <a:extLst>
              <a:ext uri="{FF2B5EF4-FFF2-40B4-BE49-F238E27FC236}">
                <a16:creationId xmlns:a16="http://schemas.microsoft.com/office/drawing/2014/main" id="{9F4C37ED-3807-4696-83CE-F85A3A823AFB}"/>
              </a:ext>
            </a:extLst>
          </p:cNvPr>
          <p:cNvSpPr txBox="1"/>
          <p:nvPr/>
        </p:nvSpPr>
        <p:spPr>
          <a:xfrm>
            <a:off x="8104365" y="5422155"/>
            <a:ext cx="3635354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проницательная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" name="Google Shape;221;p25">
            <a:extLst>
              <a:ext uri="{FF2B5EF4-FFF2-40B4-BE49-F238E27FC236}">
                <a16:creationId xmlns:a16="http://schemas.microsoft.com/office/drawing/2014/main" id="{4BC25EDE-466E-44A5-A698-D390AF433042}"/>
              </a:ext>
            </a:extLst>
          </p:cNvPr>
          <p:cNvSpPr txBox="1"/>
          <p:nvPr/>
        </p:nvSpPr>
        <p:spPr>
          <a:xfrm>
            <a:off x="8455813" y="730250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умная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68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626E52-8A15-4D63-BC7F-CEC71249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48"/>
            <a:ext cx="12192000" cy="6858000"/>
          </a:xfrm>
          <a:prstGeom prst="rect">
            <a:avLst/>
          </a:prstGeom>
        </p:spPr>
      </p:pic>
      <p:sp>
        <p:nvSpPr>
          <p:cNvPr id="6" name="Google Shape;198;p24">
            <a:extLst>
              <a:ext uri="{FF2B5EF4-FFF2-40B4-BE49-F238E27FC236}">
                <a16:creationId xmlns:a16="http://schemas.microsoft.com/office/drawing/2014/main" id="{38CABF93-108A-4C87-A3C6-A750CB15BCBD}"/>
              </a:ext>
            </a:extLst>
          </p:cNvPr>
          <p:cNvSpPr txBox="1"/>
          <p:nvPr/>
        </p:nvSpPr>
        <p:spPr>
          <a:xfrm>
            <a:off x="4306929" y="1667149"/>
            <a:ext cx="3578142" cy="35237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endParaRPr lang="ru-RU" sz="3600" b="1" dirty="0"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rgbClr val="FF0000"/>
              </a:buClr>
              <a:buSzPts val="32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КУРШУД БЕК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8" name="Google Shape;221;p25">
            <a:extLst>
              <a:ext uri="{FF2B5EF4-FFF2-40B4-BE49-F238E27FC236}">
                <a16:creationId xmlns:a16="http://schemas.microsoft.com/office/drawing/2014/main" id="{E8E81454-59AC-4171-ADC8-34054E471B4E}"/>
              </a:ext>
            </a:extLst>
          </p:cNvPr>
          <p:cNvSpPr txBox="1"/>
          <p:nvPr/>
        </p:nvSpPr>
        <p:spPr>
          <a:xfrm>
            <a:off x="708568" y="574173"/>
            <a:ext cx="3137945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подлый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1" name="Google Shape;221;p25">
            <a:extLst>
              <a:ext uri="{FF2B5EF4-FFF2-40B4-BE49-F238E27FC236}">
                <a16:creationId xmlns:a16="http://schemas.microsoft.com/office/drawing/2014/main" id="{2E6F6124-7899-454C-8359-1070A1CDE308}"/>
              </a:ext>
            </a:extLst>
          </p:cNvPr>
          <p:cNvSpPr txBox="1"/>
          <p:nvPr/>
        </p:nvSpPr>
        <p:spPr>
          <a:xfrm>
            <a:off x="652462" y="5630725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хитрый 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3" name="Google Shape;221;p25">
            <a:extLst>
              <a:ext uri="{FF2B5EF4-FFF2-40B4-BE49-F238E27FC236}">
                <a16:creationId xmlns:a16="http://schemas.microsoft.com/office/drawing/2014/main" id="{E2FDFB16-66F9-46D5-ACAB-55237C297E0E}"/>
              </a:ext>
            </a:extLst>
          </p:cNvPr>
          <p:cNvSpPr txBox="1"/>
          <p:nvPr/>
        </p:nvSpPr>
        <p:spPr>
          <a:xfrm>
            <a:off x="4498974" y="5630725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завистливый</a:t>
            </a:r>
            <a:r>
              <a:rPr lang="ru-RU" sz="2400" b="1" dirty="0"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sz="2400" b="1" dirty="0"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5" name="Google Shape;221;p25">
            <a:extLst>
              <a:ext uri="{FF2B5EF4-FFF2-40B4-BE49-F238E27FC236}">
                <a16:creationId xmlns:a16="http://schemas.microsoft.com/office/drawing/2014/main" id="{82764A1B-A46B-4976-8611-0C97B6C97F4B}"/>
              </a:ext>
            </a:extLst>
          </p:cNvPr>
          <p:cNvSpPr txBox="1"/>
          <p:nvPr/>
        </p:nvSpPr>
        <p:spPr>
          <a:xfrm>
            <a:off x="8345486" y="574173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жестокий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7" name="Google Shape;221;p25">
            <a:extLst>
              <a:ext uri="{FF2B5EF4-FFF2-40B4-BE49-F238E27FC236}">
                <a16:creationId xmlns:a16="http://schemas.microsoft.com/office/drawing/2014/main" id="{6C56D9AB-5E22-4C43-A5C5-DC6BA65B5F6E}"/>
              </a:ext>
            </a:extLst>
          </p:cNvPr>
          <p:cNvSpPr txBox="1"/>
          <p:nvPr/>
        </p:nvSpPr>
        <p:spPr>
          <a:xfrm>
            <a:off x="8345487" y="5630725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трусливый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" name="Google Shape;221;p25">
            <a:extLst>
              <a:ext uri="{FF2B5EF4-FFF2-40B4-BE49-F238E27FC236}">
                <a16:creationId xmlns:a16="http://schemas.microsoft.com/office/drawing/2014/main" id="{C77B0D3C-0FC2-4339-BCEB-9AFE7B4B2A27}"/>
              </a:ext>
            </a:extLst>
          </p:cNvPr>
          <p:cNvSpPr txBox="1"/>
          <p:nvPr/>
        </p:nvSpPr>
        <p:spPr>
          <a:xfrm>
            <a:off x="4498974" y="574173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бесчеловечный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25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626E52-8A15-4D63-BC7F-CEC71249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Google Shape;221;p25">
            <a:extLst>
              <a:ext uri="{FF2B5EF4-FFF2-40B4-BE49-F238E27FC236}">
                <a16:creationId xmlns:a16="http://schemas.microsoft.com/office/drawing/2014/main" id="{6C56D9AB-5E22-4C43-A5C5-DC6BA65B5F6E}"/>
              </a:ext>
            </a:extLst>
          </p:cNvPr>
          <p:cNvSpPr txBox="1"/>
          <p:nvPr/>
        </p:nvSpPr>
        <p:spPr>
          <a:xfrm>
            <a:off x="753560" y="505271"/>
            <a:ext cx="3806407" cy="128743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>
            <a:solidFill>
              <a:schemeClr val="bg1">
                <a:lumMod val="8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dk1"/>
              </a:buClr>
              <a:buSzPts val="36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Домашнее задание:</a:t>
            </a:r>
            <a:endParaRPr sz="28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0" name="Google Shape;221;p25">
            <a:extLst>
              <a:ext uri="{FF2B5EF4-FFF2-40B4-BE49-F238E27FC236}">
                <a16:creationId xmlns:a16="http://schemas.microsoft.com/office/drawing/2014/main" id="{044774AA-1752-44A4-BD10-2326F561FB81}"/>
              </a:ext>
            </a:extLst>
          </p:cNvPr>
          <p:cNvSpPr txBox="1"/>
          <p:nvPr/>
        </p:nvSpPr>
        <p:spPr>
          <a:xfrm>
            <a:off x="753561" y="2009327"/>
            <a:ext cx="6657892" cy="434340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dk1"/>
              </a:buClr>
              <a:buSzPts val="36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Написать небольшой отзыв о произведении, составить кроссворд или  нарисовать рисунок к понравившемуся отрывку.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AFEAD1-58DB-4615-9C7B-10BA346FD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679" y="238698"/>
            <a:ext cx="4424584" cy="339483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18713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80DB68-EBE4-4A04-9582-645702EFD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9E869-989B-40FE-A23F-60BEF1C35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98570"/>
            <a:ext cx="10972800" cy="105877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Турецкая сказка </a:t>
            </a:r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“</a:t>
            </a:r>
            <a:r>
              <a:rPr lang="ru-RU" sz="4000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Ашик-Кериб</a:t>
            </a:r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”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E13CD9-43E8-47CD-86EB-85A0F884D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10401" y="2255921"/>
            <a:ext cx="4571999" cy="363353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/>
          <a:lstStyle/>
          <a:p>
            <a:pPr marL="150876" indent="0" algn="r">
              <a:buNone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Лермонтов русский писатель и поэт, почему сказка турецкая?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B600D7A-143A-421B-B26B-EE605ECB0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12" y="2255920"/>
            <a:ext cx="6224578" cy="363353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78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A66528-A3B2-4457-933E-75286E3E0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0" name="Google Shape;190;p24"/>
          <p:cNvSpPr txBox="1"/>
          <p:nvPr/>
        </p:nvSpPr>
        <p:spPr>
          <a:xfrm>
            <a:off x="649705" y="1008561"/>
            <a:ext cx="4753568" cy="150516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Род деятельности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1" name="Google Shape;191;p24"/>
          <p:cNvSpPr txBox="1"/>
          <p:nvPr/>
        </p:nvSpPr>
        <p:spPr>
          <a:xfrm>
            <a:off x="498075" y="4275117"/>
            <a:ext cx="2316377" cy="82148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поэт</a:t>
            </a:r>
            <a:endParaRPr sz="16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2" name="Google Shape;192;p24"/>
          <p:cNvSpPr txBox="1"/>
          <p:nvPr/>
        </p:nvSpPr>
        <p:spPr>
          <a:xfrm>
            <a:off x="3957612" y="4833257"/>
            <a:ext cx="2870700" cy="99383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прозаик</a:t>
            </a:r>
            <a:endParaRPr sz="16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193" name="Google Shape;193;p24"/>
          <p:cNvCxnSpPr>
            <a:cxnSpLocks/>
          </p:cNvCxnSpPr>
          <p:nvPr/>
        </p:nvCxnSpPr>
        <p:spPr>
          <a:xfrm flipH="1">
            <a:off x="1421472" y="2513722"/>
            <a:ext cx="336076" cy="176139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195" name="Google Shape;195;p24"/>
          <p:cNvCxnSpPr>
            <a:cxnSpLocks/>
          </p:cNvCxnSpPr>
          <p:nvPr/>
        </p:nvCxnSpPr>
        <p:spPr>
          <a:xfrm>
            <a:off x="3586218" y="2513722"/>
            <a:ext cx="878863" cy="231953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198" name="Google Shape;198;p24"/>
          <p:cNvSpPr txBox="1"/>
          <p:nvPr/>
        </p:nvSpPr>
        <p:spPr>
          <a:xfrm>
            <a:off x="7419939" y="1284881"/>
            <a:ext cx="3350590" cy="9864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драматург</a:t>
            </a:r>
            <a:r>
              <a:rPr lang="ru-RU" sz="3200" b="1" dirty="0"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r>
              <a:rPr lang="ru-RU" sz="2800" dirty="0"/>
              <a:t> </a:t>
            </a:r>
            <a:endParaRPr sz="2800" dirty="0"/>
          </a:p>
        </p:txBody>
      </p:sp>
      <p:cxnSp>
        <p:nvCxnSpPr>
          <p:cNvPr id="19" name="Google Shape;195;p24">
            <a:extLst>
              <a:ext uri="{FF2B5EF4-FFF2-40B4-BE49-F238E27FC236}">
                <a16:creationId xmlns:a16="http://schemas.microsoft.com/office/drawing/2014/main" id="{8F2FDBAF-631E-4022-9C4A-235042E2ACDE}"/>
              </a:ext>
            </a:extLst>
          </p:cNvPr>
          <p:cNvCxnSpPr>
            <a:cxnSpLocks/>
          </p:cNvCxnSpPr>
          <p:nvPr/>
        </p:nvCxnSpPr>
        <p:spPr>
          <a:xfrm>
            <a:off x="5358057" y="2403251"/>
            <a:ext cx="2184065" cy="1450284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6" name="Google Shape;192;p24">
            <a:extLst>
              <a:ext uri="{FF2B5EF4-FFF2-40B4-BE49-F238E27FC236}">
                <a16:creationId xmlns:a16="http://schemas.microsoft.com/office/drawing/2014/main" id="{8E581BF2-3784-466A-AE6C-4FF0875FEFD2}"/>
              </a:ext>
            </a:extLst>
          </p:cNvPr>
          <p:cNvSpPr txBox="1"/>
          <p:nvPr/>
        </p:nvSpPr>
        <p:spPr>
          <a:xfrm>
            <a:off x="7542122" y="3722607"/>
            <a:ext cx="3106223" cy="98646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художник</a:t>
            </a:r>
            <a:endParaRPr sz="32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27" name="Google Shape;195;p24">
            <a:extLst>
              <a:ext uri="{FF2B5EF4-FFF2-40B4-BE49-F238E27FC236}">
                <a16:creationId xmlns:a16="http://schemas.microsoft.com/office/drawing/2014/main" id="{DCBEFDF0-BD4D-429A-BD28-2E1F2A975024}"/>
              </a:ext>
            </a:extLst>
          </p:cNvPr>
          <p:cNvCxnSpPr>
            <a:cxnSpLocks/>
            <a:stCxn id="190" idx="3"/>
          </p:cNvCxnSpPr>
          <p:nvPr/>
        </p:nvCxnSpPr>
        <p:spPr>
          <a:xfrm flipV="1">
            <a:off x="5403273" y="1650670"/>
            <a:ext cx="2016666" cy="110472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47240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A66528-A3B2-4457-933E-75286E3E0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0" name="Google Shape;190;p24"/>
          <p:cNvSpPr txBox="1"/>
          <p:nvPr/>
        </p:nvSpPr>
        <p:spPr>
          <a:xfrm>
            <a:off x="1316259" y="683511"/>
            <a:ext cx="3553453" cy="154932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Жанры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произведений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автора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1" name="Google Shape;191;p24"/>
          <p:cNvSpPr txBox="1"/>
          <p:nvPr/>
        </p:nvSpPr>
        <p:spPr>
          <a:xfrm>
            <a:off x="1206278" y="3684148"/>
            <a:ext cx="1911792" cy="77507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стихи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2" name="Google Shape;192;p24"/>
          <p:cNvSpPr txBox="1"/>
          <p:nvPr/>
        </p:nvSpPr>
        <p:spPr>
          <a:xfrm>
            <a:off x="3995751" y="3545746"/>
            <a:ext cx="1989321" cy="77507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сказки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193" name="Google Shape;193;p24"/>
          <p:cNvCxnSpPr>
            <a:cxnSpLocks/>
          </p:cNvCxnSpPr>
          <p:nvPr/>
        </p:nvCxnSpPr>
        <p:spPr>
          <a:xfrm flipH="1">
            <a:off x="2162175" y="2232837"/>
            <a:ext cx="460882" cy="1451311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195" name="Google Shape;195;p24"/>
          <p:cNvCxnSpPr>
            <a:cxnSpLocks/>
          </p:cNvCxnSpPr>
          <p:nvPr/>
        </p:nvCxnSpPr>
        <p:spPr>
          <a:xfrm>
            <a:off x="4181474" y="2232837"/>
            <a:ext cx="762336" cy="1312909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198" name="Google Shape;198;p24"/>
          <p:cNvSpPr txBox="1"/>
          <p:nvPr/>
        </p:nvSpPr>
        <p:spPr>
          <a:xfrm>
            <a:off x="6167437" y="5197790"/>
            <a:ext cx="4323132" cy="77749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АШИК-КЕРИБ</a:t>
            </a:r>
            <a:r>
              <a:rPr lang="ru-RU" sz="2800" b="1" dirty="0">
                <a:latin typeface="ItalicC" panose="00000400000000000000" pitchFamily="2" charset="0"/>
                <a:cs typeface="ItalicC" panose="00000400000000000000" pitchFamily="2" charset="0"/>
              </a:rPr>
              <a:t>  </a:t>
            </a:r>
            <a:endParaRPr sz="2800" b="1" dirty="0"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19" name="Google Shape;195;p24">
            <a:extLst>
              <a:ext uri="{FF2B5EF4-FFF2-40B4-BE49-F238E27FC236}">
                <a16:creationId xmlns:a16="http://schemas.microsoft.com/office/drawing/2014/main" id="{8F2FDBAF-631E-4022-9C4A-235042E2ACDE}"/>
              </a:ext>
            </a:extLst>
          </p:cNvPr>
          <p:cNvCxnSpPr>
            <a:cxnSpLocks/>
          </p:cNvCxnSpPr>
          <p:nvPr/>
        </p:nvCxnSpPr>
        <p:spPr>
          <a:xfrm>
            <a:off x="4869712" y="1457767"/>
            <a:ext cx="1731113" cy="541154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6" name="Google Shape;192;p24">
            <a:extLst>
              <a:ext uri="{FF2B5EF4-FFF2-40B4-BE49-F238E27FC236}">
                <a16:creationId xmlns:a16="http://schemas.microsoft.com/office/drawing/2014/main" id="{8E581BF2-3784-466A-AE6C-4FF0875FEFD2}"/>
              </a:ext>
            </a:extLst>
          </p:cNvPr>
          <p:cNvSpPr txBox="1"/>
          <p:nvPr/>
        </p:nvSpPr>
        <p:spPr>
          <a:xfrm>
            <a:off x="6599146" y="1646730"/>
            <a:ext cx="2045124" cy="77749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>
                <a:lumMod val="9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поэма</a:t>
            </a:r>
            <a:endParaRPr sz="28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27" name="Google Shape;195;p24">
            <a:extLst>
              <a:ext uri="{FF2B5EF4-FFF2-40B4-BE49-F238E27FC236}">
                <a16:creationId xmlns:a16="http://schemas.microsoft.com/office/drawing/2014/main" id="{DCBEFDF0-BD4D-429A-BD28-2E1F2A975024}"/>
              </a:ext>
            </a:extLst>
          </p:cNvPr>
          <p:cNvCxnSpPr>
            <a:cxnSpLocks/>
          </p:cNvCxnSpPr>
          <p:nvPr/>
        </p:nvCxnSpPr>
        <p:spPr>
          <a:xfrm flipH="1" flipV="1">
            <a:off x="5475767" y="4315073"/>
            <a:ext cx="818708" cy="882718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83212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63216D-9ACD-4909-B5C8-D9F6CFAEA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3" name="Google Shape;203;p25"/>
          <p:cNvSpPr txBox="1"/>
          <p:nvPr/>
        </p:nvSpPr>
        <p:spPr>
          <a:xfrm rot="-5400000">
            <a:off x="832602" y="4730944"/>
            <a:ext cx="2838450" cy="95450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о животных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4" name="Google Shape;204;p25"/>
          <p:cNvSpPr txBox="1"/>
          <p:nvPr/>
        </p:nvSpPr>
        <p:spPr>
          <a:xfrm rot="-5400000">
            <a:off x="2209007" y="4919109"/>
            <a:ext cx="2878139" cy="614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бытовые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5" name="Google Shape;205;p25"/>
          <p:cNvSpPr txBox="1"/>
          <p:nvPr/>
        </p:nvSpPr>
        <p:spPr>
          <a:xfrm rot="-5400000">
            <a:off x="3443288" y="4893920"/>
            <a:ext cx="2822575" cy="614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волшебные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6" name="Google Shape;206;p25"/>
          <p:cNvSpPr txBox="1"/>
          <p:nvPr/>
        </p:nvSpPr>
        <p:spPr>
          <a:xfrm rot="-5400000">
            <a:off x="5795566" y="4793114"/>
            <a:ext cx="2797176" cy="81597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о животных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7" name="Google Shape;207;p25"/>
          <p:cNvSpPr txBox="1"/>
          <p:nvPr/>
        </p:nvSpPr>
        <p:spPr>
          <a:xfrm rot="-5400000">
            <a:off x="7166765" y="4828831"/>
            <a:ext cx="2667000" cy="614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бытовые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8" name="Google Shape;208;p25"/>
          <p:cNvSpPr txBox="1"/>
          <p:nvPr/>
        </p:nvSpPr>
        <p:spPr>
          <a:xfrm rot="-5400000">
            <a:off x="8345082" y="4852588"/>
            <a:ext cx="2720975" cy="6143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волшебные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209" name="Google Shape;209;p25"/>
          <p:cNvCxnSpPr>
            <a:cxnSpLocks/>
          </p:cNvCxnSpPr>
          <p:nvPr/>
        </p:nvCxnSpPr>
        <p:spPr>
          <a:xfrm flipH="1">
            <a:off x="3648075" y="1912270"/>
            <a:ext cx="503237" cy="360355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0" name="Google Shape;210;p25"/>
          <p:cNvCxnSpPr>
            <a:cxnSpLocks/>
          </p:cNvCxnSpPr>
          <p:nvPr/>
        </p:nvCxnSpPr>
        <p:spPr>
          <a:xfrm>
            <a:off x="7983140" y="1933699"/>
            <a:ext cx="470297" cy="338926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1" name="Google Shape;211;p25"/>
          <p:cNvCxnSpPr>
            <a:cxnSpLocks/>
            <a:stCxn id="221" idx="2"/>
          </p:cNvCxnSpPr>
          <p:nvPr/>
        </p:nvCxnSpPr>
        <p:spPr>
          <a:xfrm flipH="1">
            <a:off x="3648075" y="3082892"/>
            <a:ext cx="5178" cy="672296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2" name="Google Shape;212;p25"/>
          <p:cNvCxnSpPr>
            <a:cxnSpLocks/>
            <a:stCxn id="222" idx="2"/>
          </p:cNvCxnSpPr>
          <p:nvPr/>
        </p:nvCxnSpPr>
        <p:spPr>
          <a:xfrm>
            <a:off x="8453437" y="3076575"/>
            <a:ext cx="0" cy="631825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3" name="Google Shape;213;p25"/>
          <p:cNvCxnSpPr>
            <a:cxnSpLocks/>
          </p:cNvCxnSpPr>
          <p:nvPr/>
        </p:nvCxnSpPr>
        <p:spPr>
          <a:xfrm flipH="1">
            <a:off x="2238375" y="3076575"/>
            <a:ext cx="526257" cy="642937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5" name="Google Shape;215;p25"/>
          <p:cNvCxnSpPr>
            <a:cxnSpLocks/>
          </p:cNvCxnSpPr>
          <p:nvPr/>
        </p:nvCxnSpPr>
        <p:spPr>
          <a:xfrm>
            <a:off x="4594624" y="3076575"/>
            <a:ext cx="287336" cy="678613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7" name="Google Shape;217;p25"/>
          <p:cNvCxnSpPr>
            <a:cxnSpLocks/>
          </p:cNvCxnSpPr>
          <p:nvPr/>
        </p:nvCxnSpPr>
        <p:spPr>
          <a:xfrm flipH="1">
            <a:off x="7188193" y="3100237"/>
            <a:ext cx="277830" cy="678613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19" name="Google Shape;219;p25"/>
          <p:cNvCxnSpPr>
            <a:cxnSpLocks/>
          </p:cNvCxnSpPr>
          <p:nvPr/>
        </p:nvCxnSpPr>
        <p:spPr>
          <a:xfrm>
            <a:off x="9419858" y="3010292"/>
            <a:ext cx="323622" cy="744896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221" name="Google Shape;221;p25"/>
          <p:cNvSpPr txBox="1"/>
          <p:nvPr/>
        </p:nvSpPr>
        <p:spPr>
          <a:xfrm>
            <a:off x="2056227" y="2295492"/>
            <a:ext cx="3194051" cy="787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Народные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22" name="Google Shape;222;p25"/>
          <p:cNvSpPr txBox="1"/>
          <p:nvPr/>
        </p:nvSpPr>
        <p:spPr>
          <a:xfrm>
            <a:off x="6689724" y="2287585"/>
            <a:ext cx="3527425" cy="78899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200"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Авторские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23" name="Google Shape;223;p25"/>
          <p:cNvSpPr txBox="1"/>
          <p:nvPr/>
        </p:nvSpPr>
        <p:spPr>
          <a:xfrm>
            <a:off x="4151312" y="1011361"/>
            <a:ext cx="3889375" cy="9509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4000"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СКАЗКИ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24" name="Google Shape;224;p25"/>
          <p:cNvSpPr txBox="1"/>
          <p:nvPr/>
        </p:nvSpPr>
        <p:spPr>
          <a:xfrm>
            <a:off x="4274342" y="247788"/>
            <a:ext cx="3643313" cy="59607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105766"/>
              </a:buClr>
              <a:buSzPts val="24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Типы сказок</a:t>
            </a:r>
            <a:endParaRPr sz="16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4492FF-E601-42DB-A953-C168F3EE39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994" y="0"/>
            <a:ext cx="12242994" cy="6858000"/>
          </a:xfrm>
          <a:prstGeom prst="rect">
            <a:avLst/>
          </a:prstGeom>
        </p:spPr>
      </p:pic>
      <p:sp>
        <p:nvSpPr>
          <p:cNvPr id="229" name="Google Shape;229;p26"/>
          <p:cNvSpPr txBox="1">
            <a:spLocks noGrp="1"/>
          </p:cNvSpPr>
          <p:nvPr>
            <p:ph type="body" idx="1"/>
          </p:nvPr>
        </p:nvSpPr>
        <p:spPr>
          <a:xfrm>
            <a:off x="5195051" y="2790964"/>
            <a:ext cx="1801896" cy="62436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950" indent="0">
              <a:spcBef>
                <a:spcPts val="0"/>
              </a:spcBef>
              <a:buSzPts val="1904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Чудеса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30" name="Google Shape;230;p26"/>
          <p:cNvSpPr txBox="1">
            <a:spLocks noGrp="1"/>
          </p:cNvSpPr>
          <p:nvPr>
            <p:ph type="title" idx="4294967295"/>
          </p:nvPr>
        </p:nvSpPr>
        <p:spPr>
          <a:xfrm>
            <a:off x="1739515" y="222250"/>
            <a:ext cx="8712968" cy="9908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70C0"/>
              </a:buClr>
              <a:buSzPts val="2790"/>
            </a:pPr>
            <a:br>
              <a:rPr lang="ru-RU" sz="2790" dirty="0">
                <a:solidFill>
                  <a:srgbClr val="0070C0"/>
                </a:solidFill>
              </a:rPr>
            </a:br>
            <a:r>
              <a:rPr lang="ru-RU" sz="279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  <a:t>Докажите, что сказка </a:t>
            </a:r>
            <a:br>
              <a:rPr lang="ru-RU" sz="279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</a:br>
            <a:r>
              <a:rPr lang="ru-RU" sz="279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  <a:t>«</a:t>
            </a:r>
            <a:r>
              <a:rPr lang="ru-RU" sz="2790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  <a:t>Ашик-Кериб</a:t>
            </a:r>
            <a:r>
              <a:rPr lang="ru-RU" sz="279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Arial"/>
                <a:cs typeface="ItalicC" panose="00000400000000000000" pitchFamily="2" charset="0"/>
                <a:sym typeface="Arial"/>
              </a:rPr>
              <a:t>» волшебная</a:t>
            </a:r>
            <a:br>
              <a:rPr lang="ru-RU" sz="3959" dirty="0">
                <a:solidFill>
                  <a:srgbClr val="16515F"/>
                </a:solidFill>
                <a:latin typeface="Arial"/>
                <a:ea typeface="Arial"/>
                <a:cs typeface="Arial"/>
                <a:sym typeface="Arial"/>
              </a:rPr>
            </a:br>
            <a:endParaRPr sz="3690" dirty="0">
              <a:solidFill>
                <a:srgbClr val="1651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26" descr="http://diafilmy.su/uploads/posts/2012-05/1336204343_13.jpg"/>
          <p:cNvPicPr preferRelativeResize="0"/>
          <p:nvPr/>
        </p:nvPicPr>
        <p:blipFill rotWithShape="1">
          <a:blip r:embed="rId4">
            <a:alphaModFix/>
          </a:blip>
          <a:srcRect b="20473"/>
          <a:stretch/>
        </p:blipFill>
        <p:spPr>
          <a:xfrm>
            <a:off x="3719430" y="3669338"/>
            <a:ext cx="4753140" cy="2974025"/>
          </a:xfrm>
          <a:prstGeom prst="rect">
            <a:avLst/>
          </a:prstGeom>
          <a:noFill/>
          <a:ln w="9525" cap="flat" cmpd="sng">
            <a:solidFill>
              <a:srgbClr val="0070C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233" name="Google Shape;233;p26"/>
          <p:cNvSpPr txBox="1"/>
          <p:nvPr/>
        </p:nvSpPr>
        <p:spPr>
          <a:xfrm>
            <a:off x="3116805" y="1406233"/>
            <a:ext cx="5958389" cy="89788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C00000"/>
              </a:buClr>
              <a:buSzPts val="24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Особенности волшебных сказок:</a:t>
            </a:r>
            <a:endParaRPr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34" name="Google Shape;234;p26"/>
          <p:cNvSpPr txBox="1"/>
          <p:nvPr/>
        </p:nvSpPr>
        <p:spPr>
          <a:xfrm>
            <a:off x="421310" y="2812925"/>
            <a:ext cx="3805626" cy="5970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B050"/>
              </a:buClr>
              <a:buSzPts val="28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Lucida Sans"/>
                <a:cs typeface="ItalicC" panose="00000400000000000000" pitchFamily="2" charset="0"/>
                <a:sym typeface="Lucida Sans"/>
              </a:rPr>
              <a:t>Трое кратность</a:t>
            </a:r>
            <a:endParaRPr sz="12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35" name="Google Shape;235;p26"/>
          <p:cNvSpPr txBox="1"/>
          <p:nvPr/>
        </p:nvSpPr>
        <p:spPr>
          <a:xfrm>
            <a:off x="8065275" y="2544455"/>
            <a:ext cx="2791661" cy="88454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950" algn="ctr">
              <a:buClr>
                <a:srgbClr val="00B050"/>
              </a:buClr>
              <a:buSzPts val="28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ea typeface="Lucida Sans"/>
                <a:cs typeface="ItalicC" panose="00000400000000000000" pitchFamily="2" charset="0"/>
                <a:sym typeface="Lucida Sans"/>
              </a:rPr>
              <a:t>Волшебные предметы </a:t>
            </a:r>
            <a:endParaRPr sz="12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109725-5BBC-46F5-B4D8-441060E61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37" name="Google Shape;337;p36"/>
          <p:cNvSpPr txBox="1">
            <a:spLocks noGrp="1"/>
          </p:cNvSpPr>
          <p:nvPr>
            <p:ph type="body" idx="1"/>
          </p:nvPr>
        </p:nvSpPr>
        <p:spPr>
          <a:xfrm>
            <a:off x="1090863" y="1257643"/>
            <a:ext cx="10010273" cy="53717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Подниает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руки класс-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«раз»,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Повернулась голова —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«два».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Руки вниз, вперед смотри —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«три».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endParaRPr lang="ru-RU"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Руки в стороны пошире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Развернули на «четыре».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Листиками помахать —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«пять».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Всем ребятам тихо сесть —</a:t>
            </a:r>
          </a:p>
          <a:p>
            <a:pPr marL="107950" indent="0" algn="r">
              <a:spcBef>
                <a:spcPts val="0"/>
              </a:spcBef>
              <a:buSzPts val="1836"/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Это «шесть».</a:t>
            </a:r>
          </a:p>
          <a:p>
            <a:pPr marL="107950" indent="0">
              <a:spcBef>
                <a:spcPts val="0"/>
              </a:spcBef>
              <a:buSzPts val="1836"/>
              <a:buNone/>
            </a:pPr>
            <a:endParaRPr dirty="0"/>
          </a:p>
        </p:txBody>
      </p:sp>
      <p:sp>
        <p:nvSpPr>
          <p:cNvPr id="338" name="Google Shape;338;p36"/>
          <p:cNvSpPr txBox="1">
            <a:spLocks noGrp="1"/>
          </p:cNvSpPr>
          <p:nvPr>
            <p:ph type="title" idx="4294967295"/>
          </p:nvPr>
        </p:nvSpPr>
        <p:spPr>
          <a:xfrm>
            <a:off x="2528636" y="268598"/>
            <a:ext cx="7134726" cy="7604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FF0000"/>
              </a:buClr>
              <a:buSzPts val="3690"/>
            </a:pPr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Сказочная зарядка</a:t>
            </a:r>
            <a:endParaRPr sz="40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478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35BDF2-545D-48EF-BC50-4A6DCB87A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8836" y="1564435"/>
            <a:ext cx="9134328" cy="4960688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310" name="Google Shape;310;p32"/>
          <p:cNvSpPr txBox="1"/>
          <p:nvPr/>
        </p:nvSpPr>
        <p:spPr>
          <a:xfrm>
            <a:off x="2972050" y="332877"/>
            <a:ext cx="6247899" cy="9553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indent="-255587" algn="ctr">
              <a:buClr>
                <a:srgbClr val="0070C0"/>
              </a:buClr>
              <a:buSzPts val="4000"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Карта Турции </a:t>
            </a:r>
            <a:endParaRPr sz="40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9797668" y="1983036"/>
            <a:ext cx="771181" cy="81524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8971403" y="2820318"/>
            <a:ext cx="815249" cy="40762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8145137" y="3238960"/>
            <a:ext cx="837282" cy="8813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326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626E52-8A15-4D63-BC7F-CEC71249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Google Shape;198;p24">
            <a:extLst>
              <a:ext uri="{FF2B5EF4-FFF2-40B4-BE49-F238E27FC236}">
                <a16:creationId xmlns:a16="http://schemas.microsoft.com/office/drawing/2014/main" id="{38CABF93-108A-4C87-A3C6-A750CB15BCBD}"/>
              </a:ext>
            </a:extLst>
          </p:cNvPr>
          <p:cNvSpPr txBox="1"/>
          <p:nvPr/>
        </p:nvSpPr>
        <p:spPr>
          <a:xfrm>
            <a:off x="4306929" y="1674291"/>
            <a:ext cx="3578142" cy="350941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0000"/>
              </a:buClr>
              <a:buSzPts val="3200"/>
            </a:pPr>
            <a:endParaRPr lang="ru-RU" sz="3600" b="1" dirty="0">
              <a:latin typeface="ItalicC" panose="00000400000000000000" pitchFamily="2" charset="0"/>
              <a:cs typeface="ItalicC" panose="00000400000000000000" pitchFamily="2" charset="0"/>
            </a:endParaRPr>
          </a:p>
          <a:p>
            <a:pPr algn="ctr">
              <a:buClr>
                <a:srgbClr val="FF0000"/>
              </a:buClr>
              <a:buSzPts val="3200"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АШИК-КЕРИБ</a:t>
            </a:r>
            <a:r>
              <a:rPr lang="ru-RU" sz="2800" b="1" dirty="0">
                <a:latin typeface="ItalicC" panose="00000400000000000000" pitchFamily="2" charset="0"/>
                <a:cs typeface="ItalicC" panose="00000400000000000000" pitchFamily="2" charset="0"/>
              </a:rPr>
              <a:t>  </a:t>
            </a:r>
            <a:endParaRPr sz="2800" b="1" dirty="0"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19" name="Google Shape;221;p25">
            <a:extLst>
              <a:ext uri="{FF2B5EF4-FFF2-40B4-BE49-F238E27FC236}">
                <a16:creationId xmlns:a16="http://schemas.microsoft.com/office/drawing/2014/main" id="{876CFB50-38AA-406A-B098-59942B9B1D84}"/>
              </a:ext>
            </a:extLst>
          </p:cNvPr>
          <p:cNvSpPr txBox="1"/>
          <p:nvPr/>
        </p:nvSpPr>
        <p:spPr>
          <a:xfrm>
            <a:off x="286658" y="554122"/>
            <a:ext cx="3513221" cy="102201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добросердечный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0" name="Google Shape;221;p25">
            <a:extLst>
              <a:ext uri="{FF2B5EF4-FFF2-40B4-BE49-F238E27FC236}">
                <a16:creationId xmlns:a16="http://schemas.microsoft.com/office/drawing/2014/main" id="{55B5D306-FA36-4F2D-8FBB-F7DBCE16E0F4}"/>
              </a:ext>
            </a:extLst>
          </p:cNvPr>
          <p:cNvSpPr txBox="1"/>
          <p:nvPr/>
        </p:nvSpPr>
        <p:spPr>
          <a:xfrm>
            <a:off x="4086539" y="562809"/>
            <a:ext cx="4018924" cy="10220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талантливый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1" name="Google Shape;221;p25">
            <a:extLst>
              <a:ext uri="{FF2B5EF4-FFF2-40B4-BE49-F238E27FC236}">
                <a16:creationId xmlns:a16="http://schemas.microsoft.com/office/drawing/2014/main" id="{52DE9661-2F27-4843-9593-33DDA893097F}"/>
              </a:ext>
            </a:extLst>
          </p:cNvPr>
          <p:cNvSpPr txBox="1"/>
          <p:nvPr/>
        </p:nvSpPr>
        <p:spPr>
          <a:xfrm>
            <a:off x="8482455" y="3751177"/>
            <a:ext cx="3422890" cy="915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умный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2" name="Google Shape;221;p25">
            <a:extLst>
              <a:ext uri="{FF2B5EF4-FFF2-40B4-BE49-F238E27FC236}">
                <a16:creationId xmlns:a16="http://schemas.microsoft.com/office/drawing/2014/main" id="{BDBAE264-D696-43E5-A07C-2AD842947633}"/>
              </a:ext>
            </a:extLst>
          </p:cNvPr>
          <p:cNvSpPr txBox="1"/>
          <p:nvPr/>
        </p:nvSpPr>
        <p:spPr>
          <a:xfrm>
            <a:off x="4086538" y="5286210"/>
            <a:ext cx="4018924" cy="106212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самостоятельный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4" name="Google Shape;221;p25">
            <a:extLst>
              <a:ext uri="{FF2B5EF4-FFF2-40B4-BE49-F238E27FC236}">
                <a16:creationId xmlns:a16="http://schemas.microsoft.com/office/drawing/2014/main" id="{7429CDA3-39B1-4238-81EE-4B221F580B2E}"/>
              </a:ext>
            </a:extLst>
          </p:cNvPr>
          <p:cNvSpPr txBox="1"/>
          <p:nvPr/>
        </p:nvSpPr>
        <p:spPr>
          <a:xfrm>
            <a:off x="286655" y="3751177"/>
            <a:ext cx="3513221" cy="915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одаренный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5" name="Google Shape;221;p25">
            <a:extLst>
              <a:ext uri="{FF2B5EF4-FFF2-40B4-BE49-F238E27FC236}">
                <a16:creationId xmlns:a16="http://schemas.microsoft.com/office/drawing/2014/main" id="{E261BD2A-8EEF-492F-882D-EB21BACCCCC4}"/>
              </a:ext>
            </a:extLst>
          </p:cNvPr>
          <p:cNvSpPr txBox="1"/>
          <p:nvPr/>
        </p:nvSpPr>
        <p:spPr>
          <a:xfrm>
            <a:off x="8392123" y="562808"/>
            <a:ext cx="3422888" cy="102201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верный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слову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 </a:t>
            </a:r>
            <a:endParaRPr sz="2400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6" name="Google Shape;221;p25">
            <a:extLst>
              <a:ext uri="{FF2B5EF4-FFF2-40B4-BE49-F238E27FC236}">
                <a16:creationId xmlns:a16="http://schemas.microsoft.com/office/drawing/2014/main" id="{CE27C8FC-B617-48B0-BCAA-D957EE3F3171}"/>
              </a:ext>
            </a:extLst>
          </p:cNvPr>
          <p:cNvSpPr txBox="1"/>
          <p:nvPr/>
        </p:nvSpPr>
        <p:spPr>
          <a:xfrm>
            <a:off x="286658" y="5286210"/>
            <a:ext cx="3513221" cy="106212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свободный в мыслях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7" name="Google Shape;221;p25">
            <a:extLst>
              <a:ext uri="{FF2B5EF4-FFF2-40B4-BE49-F238E27FC236}">
                <a16:creationId xmlns:a16="http://schemas.microsoft.com/office/drawing/2014/main" id="{8E47DF1E-DAFD-4625-8D4A-9A063FC70DDF}"/>
              </a:ext>
            </a:extLst>
          </p:cNvPr>
          <p:cNvSpPr txBox="1"/>
          <p:nvPr/>
        </p:nvSpPr>
        <p:spPr>
          <a:xfrm>
            <a:off x="8392120" y="5286210"/>
            <a:ext cx="3422888" cy="106212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смелый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28" name="Google Shape;221;p25">
            <a:extLst>
              <a:ext uri="{FF2B5EF4-FFF2-40B4-BE49-F238E27FC236}">
                <a16:creationId xmlns:a16="http://schemas.microsoft.com/office/drawing/2014/main" id="{E0CC84CA-D841-4902-B3DB-94FE5C834A31}"/>
              </a:ext>
            </a:extLst>
          </p:cNvPr>
          <p:cNvSpPr txBox="1"/>
          <p:nvPr/>
        </p:nvSpPr>
        <p:spPr>
          <a:xfrm>
            <a:off x="286654" y="2179718"/>
            <a:ext cx="3513221" cy="915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решительный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  <p:sp>
        <p:nvSpPr>
          <p:cNvPr id="30" name="Google Shape;221;p25">
            <a:extLst>
              <a:ext uri="{FF2B5EF4-FFF2-40B4-BE49-F238E27FC236}">
                <a16:creationId xmlns:a16="http://schemas.microsoft.com/office/drawing/2014/main" id="{60938AD9-9BC8-4F6E-876E-B62A3EC89067}"/>
              </a:ext>
            </a:extLst>
          </p:cNvPr>
          <p:cNvSpPr txBox="1"/>
          <p:nvPr/>
        </p:nvSpPr>
        <p:spPr>
          <a:xfrm>
            <a:off x="8392120" y="2175041"/>
            <a:ext cx="3422889" cy="91573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ItalicC" panose="00000400000000000000" pitchFamily="2" charset="0"/>
                <a:cs typeface="ItalicC" panose="00000400000000000000" pitchFamily="2" charset="0"/>
              </a:rPr>
              <a:t>влюбленный</a:t>
            </a:r>
            <a:endParaRPr sz="2400" b="1" dirty="0">
              <a:solidFill>
                <a:schemeClr val="accent5">
                  <a:lumMod val="75000"/>
                </a:schemeClr>
              </a:solidFill>
              <a:latin typeface="ItalicC" panose="00000400000000000000" pitchFamily="2" charset="0"/>
              <a:cs typeface="Italic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23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Открытая">
  <a:themeElements>
    <a:clrScheme name="Открытая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173</Words>
  <Application>Microsoft Office PowerPoint</Application>
  <PresentationFormat>Широкоэкранный</PresentationFormat>
  <Paragraphs>75</Paragraphs>
  <Slides>12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12</vt:i4>
      </vt:variant>
    </vt:vector>
  </HeadingPairs>
  <TitlesOfParts>
    <vt:vector size="26" baseType="lpstr">
      <vt:lpstr>Arial</vt:lpstr>
      <vt:lpstr>ItalicC</vt:lpstr>
      <vt:lpstr>Lucida Sans</vt:lpstr>
      <vt:lpstr>Noto Sans Symbols</vt:lpstr>
      <vt:lpstr>Verdana</vt:lpstr>
      <vt:lpstr>8_Открытая</vt:lpstr>
      <vt:lpstr>Открытая</vt:lpstr>
      <vt:lpstr>9_Открытая</vt:lpstr>
      <vt:lpstr>1_Открытая</vt:lpstr>
      <vt:lpstr>2_Открытая</vt:lpstr>
      <vt:lpstr>4_Открытая</vt:lpstr>
      <vt:lpstr>5_Открытая</vt:lpstr>
      <vt:lpstr>6_Открытая</vt:lpstr>
      <vt:lpstr>7_Открытая</vt:lpstr>
      <vt:lpstr>Михаил Юрьевич Лермонтов Турецкая сказака  “Ашик-Кериб” </vt:lpstr>
      <vt:lpstr>Турецкая сказка “Ашик-Кериб”</vt:lpstr>
      <vt:lpstr>Презентация PowerPoint</vt:lpstr>
      <vt:lpstr>Презентация PowerPoint</vt:lpstr>
      <vt:lpstr>Презентация PowerPoint</vt:lpstr>
      <vt:lpstr> Докажите, что сказка  «Ашик-Кериб» волшебная </vt:lpstr>
      <vt:lpstr>Сказочная зарядка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Юрьевич Лермонтов</dc:title>
  <dc:creator>Nout</dc:creator>
  <cp:lastModifiedBy>Nout</cp:lastModifiedBy>
  <cp:revision>21</cp:revision>
  <dcterms:modified xsi:type="dcterms:W3CDTF">2021-11-07T02:52:35Z</dcterms:modified>
</cp:coreProperties>
</file>