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0" r:id="rId3"/>
    <p:sldId id="264" r:id="rId4"/>
    <p:sldId id="265" r:id="rId5"/>
    <p:sldId id="266" r:id="rId6"/>
    <p:sldId id="267" r:id="rId7"/>
    <p:sldId id="268" r:id="rId8"/>
    <p:sldId id="278" r:id="rId9"/>
    <p:sldId id="289" r:id="rId10"/>
    <p:sldId id="274" r:id="rId11"/>
    <p:sldId id="275" r:id="rId12"/>
    <p:sldId id="276" r:id="rId13"/>
    <p:sldId id="280" r:id="rId14"/>
    <p:sldId id="279" r:id="rId15"/>
    <p:sldId id="284" r:id="rId16"/>
    <p:sldId id="290" r:id="rId17"/>
    <p:sldId id="28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44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63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65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5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60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0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17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75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7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477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74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B04FE-F8F6-41AB-AF94-C223809D8E62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101355E-732F-431C-81F8-E66ECCAB61F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57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321E4F-6F01-45AD-9E0D-8C57F1EE8FF3}"/>
              </a:ext>
            </a:extLst>
          </p:cNvPr>
          <p:cNvSpPr/>
          <p:nvPr/>
        </p:nvSpPr>
        <p:spPr>
          <a:xfrm>
            <a:off x="2581804" y="651723"/>
            <a:ext cx="7028391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ПУТЕШЕСТВИЕ</a:t>
            </a:r>
          </a:p>
          <a:p>
            <a:pPr algn="ctr"/>
            <a:r>
              <a:rPr lang="ru-RU" sz="8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</a:t>
            </a:r>
          </a:p>
          <a:p>
            <a:pPr algn="ctr"/>
            <a:r>
              <a:rPr lang="ru-RU" sz="8000" b="1" cap="none" spc="0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СТРАНУ ЭТИКЕТ</a:t>
            </a:r>
          </a:p>
        </p:txBody>
      </p:sp>
    </p:spTree>
    <p:extLst>
      <p:ext uri="{BB962C8B-B14F-4D97-AF65-F5344CB8AC3E}">
        <p14:creationId xmlns:p14="http://schemas.microsoft.com/office/powerpoint/2010/main" val="1887227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4D27E3-D4FF-4293-A273-76413E4E522E}"/>
              </a:ext>
            </a:extLst>
          </p:cNvPr>
          <p:cNvSpPr txBox="1"/>
          <p:nvPr/>
        </p:nvSpPr>
        <p:spPr>
          <a:xfrm>
            <a:off x="602673" y="997527"/>
            <a:ext cx="37036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Среди кудрей гуляла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Зубчик потеряла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366901-5A70-4438-A4DA-856ED9D1DA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24323">
            <a:off x="5078437" y="828715"/>
            <a:ext cx="4997914" cy="40527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AF9AF-8C8A-491C-8FFE-FB6BE2E675BD}"/>
              </a:ext>
            </a:extLst>
          </p:cNvPr>
          <p:cNvSpPr txBox="1"/>
          <p:nvPr/>
        </p:nvSpPr>
        <p:spPr>
          <a:xfrm>
            <a:off x="1237957" y="4906367"/>
            <a:ext cx="1730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отгадка</a:t>
            </a:r>
          </a:p>
        </p:txBody>
      </p:sp>
    </p:spTree>
    <p:extLst>
      <p:ext uri="{BB962C8B-B14F-4D97-AF65-F5344CB8AC3E}">
        <p14:creationId xmlns:p14="http://schemas.microsoft.com/office/powerpoint/2010/main" val="81717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F8CB2C-672E-48BF-AEAB-AF45BFBE7DD8}"/>
              </a:ext>
            </a:extLst>
          </p:cNvPr>
          <p:cNvSpPr txBox="1"/>
          <p:nvPr/>
        </p:nvSpPr>
        <p:spPr>
          <a:xfrm>
            <a:off x="768927" y="1205345"/>
            <a:ext cx="428835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Я из хлопка и из льна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Носовой бываю я,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Очень нужен он, друзья,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Его берите вы всегда…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F951D2-DE3B-4BA8-A42B-09859214C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733" y="817098"/>
            <a:ext cx="4416084" cy="4416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84CFEC-D2BA-4928-8EFD-F0FBEC0C18AC}"/>
              </a:ext>
            </a:extLst>
          </p:cNvPr>
          <p:cNvSpPr txBox="1"/>
          <p:nvPr/>
        </p:nvSpPr>
        <p:spPr>
          <a:xfrm>
            <a:off x="1264409" y="4291926"/>
            <a:ext cx="1441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отгадка</a:t>
            </a:r>
          </a:p>
        </p:txBody>
      </p:sp>
    </p:spTree>
    <p:extLst>
      <p:ext uri="{BB962C8B-B14F-4D97-AF65-F5344CB8AC3E}">
        <p14:creationId xmlns:p14="http://schemas.microsoft.com/office/powerpoint/2010/main" val="6494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708225-66A7-487C-8C51-D9B9C5AA03AF}"/>
              </a:ext>
            </a:extLst>
          </p:cNvPr>
          <p:cNvSpPr txBox="1"/>
          <p:nvPr/>
        </p:nvSpPr>
        <p:spPr>
          <a:xfrm>
            <a:off x="768927" y="1163782"/>
            <a:ext cx="48926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 смотрю пока в него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Рядом нету никого,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 помыться, не побриться,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прическу не видать,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Без него не могут люди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наряды примерять…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E2FA8C-508C-48FF-AB18-5CBF7689E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85" y="836089"/>
            <a:ext cx="5055458" cy="41640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312892-F147-422D-8CAC-C3758D829AF6}"/>
              </a:ext>
            </a:extLst>
          </p:cNvPr>
          <p:cNvSpPr txBox="1"/>
          <p:nvPr/>
        </p:nvSpPr>
        <p:spPr>
          <a:xfrm>
            <a:off x="1379913" y="4491932"/>
            <a:ext cx="1441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отгадка</a:t>
            </a:r>
          </a:p>
        </p:txBody>
      </p:sp>
    </p:spTree>
    <p:extLst>
      <p:ext uri="{BB962C8B-B14F-4D97-AF65-F5344CB8AC3E}">
        <p14:creationId xmlns:p14="http://schemas.microsoft.com/office/powerpoint/2010/main" val="69313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C06F95-3214-40AD-9345-18101443B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738" y="305970"/>
            <a:ext cx="4825217" cy="2983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2CDD93-D656-4A69-9496-C93764E288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12" y="3289201"/>
            <a:ext cx="5036234" cy="31230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FB9751-57B7-4D5B-AB32-38A2697295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79" y="364880"/>
            <a:ext cx="5133121" cy="2924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3930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F0651D-8F16-41AF-B10B-C634D8DC5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19" y="411260"/>
            <a:ext cx="5061292" cy="323227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71B783-49E7-4CA8-BFA6-694CF2E50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1" y="1724940"/>
            <a:ext cx="5061292" cy="349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53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3172F7-C9A8-4830-A783-512575798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31" y="284400"/>
            <a:ext cx="3962400" cy="2785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6083F3-C0FD-4752-81AC-F661DDB46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42" y="164825"/>
            <a:ext cx="4168726" cy="3025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A32F69-10CB-4388-88AF-AF591C046F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997" y="2834638"/>
            <a:ext cx="3062794" cy="3559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56E24BE-9BFB-4C98-B65A-5558FCB3D3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76" y="3428999"/>
            <a:ext cx="4540795" cy="304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87139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1E44BC-B7C9-4ABA-BF9D-29575F48C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36095" cy="3513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44A69D-FB76-4FFC-8C17-8A0915DAC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637" y="27075"/>
            <a:ext cx="3162079" cy="31661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F87992-EBAF-4986-8DEF-5247EF295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560" y="3449993"/>
            <a:ext cx="3424063" cy="316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940C2F2-04B8-4930-A47A-137900A379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0" y="3193258"/>
            <a:ext cx="3962400" cy="36796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B8C4CC8-1B42-45A8-8839-A5D5A0869D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10" y="0"/>
            <a:ext cx="4864173" cy="36796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39F490-4FCD-4215-91B1-582510465F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745" y="2644727"/>
            <a:ext cx="3936278" cy="38350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1645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68B94E7-7928-462B-AA4E-3248313D70F6}"/>
              </a:ext>
            </a:extLst>
          </p:cNvPr>
          <p:cNvSpPr/>
          <p:nvPr/>
        </p:nvSpPr>
        <p:spPr>
          <a:xfrm rot="1088934">
            <a:off x="3224061" y="1467132"/>
            <a:ext cx="574388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</a:t>
            </a:r>
          </a:p>
          <a:p>
            <a:pPr algn="ctr"/>
            <a:r>
              <a:rPr lang="ru-RU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4761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924F9F-9D04-4E22-B31A-8D5D66110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89" y="787792"/>
            <a:ext cx="5643056" cy="5440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B44E13-D73C-4489-9BAE-94BD339E5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41892">
            <a:off x="-185928" y="2717544"/>
            <a:ext cx="5643056" cy="2549768"/>
          </a:xfrm>
          <a:prstGeom prst="rect">
            <a:avLst/>
          </a:prstGeom>
          <a:scene3d>
            <a:camera prst="orthographicFront">
              <a:rot lat="1500000" lon="600000" rev="300000"/>
            </a:camera>
            <a:lightRig rig="threePt" dir="t"/>
          </a:scene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D9B5C5-42AA-451C-A48E-8E75F20F3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3071">
            <a:off x="2602011" y="4590021"/>
            <a:ext cx="3021776" cy="1528106"/>
          </a:xfrm>
          <a:prstGeom prst="rect">
            <a:avLst/>
          </a:prstGeom>
          <a:scene3d>
            <a:camera prst="orthographicFront">
              <a:rot lat="1500000" lon="59999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11471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8E097E-F51D-490C-B87B-2DD36FF46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609" y="269743"/>
            <a:ext cx="6894286" cy="5660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85665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F1EC1AB-366D-443B-8C8F-6F2763F11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5" y="520505"/>
            <a:ext cx="5725550" cy="576157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279837-ADED-4B58-ADEF-6A90AA724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50118">
            <a:off x="958993" y="440496"/>
            <a:ext cx="5290412" cy="407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8D6EE1-5A85-4CFF-9C84-E586AA2C9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53" y="213527"/>
            <a:ext cx="7112000" cy="6008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3725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3C14BA-F90D-4FD7-AB5A-15439DA6F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650" y="496803"/>
            <a:ext cx="4988825" cy="49518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5C5D9D-BA96-4B47-9664-CF20EA568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976" y="478302"/>
            <a:ext cx="5852160" cy="568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4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CCF2F4-87CF-4337-93D9-8CBDACD8D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76" y="436100"/>
            <a:ext cx="6822831" cy="4867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3689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156220-DF1F-4FB7-A83A-9FA5FBA272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60" y="727636"/>
            <a:ext cx="5647886" cy="53777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69FF22-42BF-4069-A1E3-5815913DD2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91" y="495606"/>
            <a:ext cx="5081520" cy="355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04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235A54-21DC-426E-904A-649724BB4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222" y="492370"/>
            <a:ext cx="6963508" cy="5036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9937594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441</TotalTime>
  <Words>67</Words>
  <Application>Microsoft Office PowerPoint</Application>
  <PresentationFormat>Широкоэкранный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Gill Sans MT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2021-11-04T19:16:18Z</dcterms:created>
  <dcterms:modified xsi:type="dcterms:W3CDTF">2021-11-06T12:13:44Z</dcterms:modified>
</cp:coreProperties>
</file>