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3" r:id="rId3"/>
    <p:sldId id="265" r:id="rId4"/>
    <p:sldId id="266" r:id="rId5"/>
    <p:sldId id="268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7D2F1B1-D6E2-4A3C-9C14-2AFD97E237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55718DCA-EE90-43EE-94D1-0A096EEA4B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C830E0D-83C4-4020-85BD-5D276F785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C7D5-3B2F-4B25-B747-172C78D34F8A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C6D27DB-2A7A-47D3-8FF1-0218DDAE2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524A36E-85EC-40F9-8BE7-592891CDA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F220-D0F4-4571-B206-22D71DFE6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9839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3B6B838-B656-461F-AF47-75C8D55EE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B16D0C69-AE3C-4344-B837-170D786850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6C150B1-5F11-41CD-AAEF-A1B111387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C7D5-3B2F-4B25-B747-172C78D34F8A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E11AE73-6B22-4E05-AFEA-DAC85A41E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8B0E496-BE85-4701-A03B-7AB77FAA5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F220-D0F4-4571-B206-22D71DFE6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7579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9A0C42D8-E169-4604-8D1C-2A578C3C7B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E3BAEB75-6834-442C-91F4-7DE563B1A4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826792A-B2F8-4B10-8670-ABA8E3370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C7D5-3B2F-4B25-B747-172C78D34F8A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B393A0F0-E3BC-433C-B151-C60503BA7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844AF81-F8AF-4EB1-ADD7-F15098AD3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F220-D0F4-4571-B206-22D71DFE6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7541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0A4F212-FE4C-4F4B-B561-D58AB138A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D64E540-028A-4674-A075-FE00D3E6BC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74DC239-0419-4DC2-BF99-2A5EA3C6E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C7D5-3B2F-4B25-B747-172C78D34F8A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C15C087-B08F-47CB-9957-2647253D7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D149659-D3E5-4F98-9541-15F1E5790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F220-D0F4-4571-B206-22D71DFE6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05157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85AA29B-0EF3-4FB5-A96B-569138A11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0E30D55C-B21E-4FF4-BD16-007647E0AC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F50D358-6BDE-4A72-A43E-575FFCA33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C7D5-3B2F-4B25-B747-172C78D34F8A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F5665AE-C434-46C7-9FA5-9E4E395C4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3641DC5-6795-45DC-97B0-D8D57167F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F220-D0F4-4571-B206-22D71DFE6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5989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B440B7B-B442-4CFE-8697-6DAF44FF29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8396CCD-FB01-4F02-A274-F45B37E4BF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4500791F-26BD-42CA-95A9-9A2C80C32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8E01FA6-F787-4538-84D5-2387A149C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C7D5-3B2F-4B25-B747-172C78D34F8A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FB36E875-2C8C-432E-8721-ED000E91C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060C7060-7D85-4053-9B3D-68A146E49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F220-D0F4-4571-B206-22D71DFE6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9590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EEA760C-50C5-4177-8466-C6F396E876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1890B93-C8BF-41BF-AC9B-581E1CE20C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DE4FFDC0-F1B9-4166-B8D9-D0D126F6C8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EF5C9097-55E4-475E-B158-824CA9A208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AEE19A1B-56F9-49BC-A014-181F199E77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6924A509-D864-4559-9ED4-5E3F4E54F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C7D5-3B2F-4B25-B747-172C78D34F8A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0DE8D7EE-CB2D-4B21-9655-1708DD1F5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94D3D308-17EC-4A10-94D5-81B918A26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F220-D0F4-4571-B206-22D71DFE6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2601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F248DC4-DBB7-4B3B-BF03-384C371FC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DFF058C6-6460-42BC-9169-5A68D354A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C7D5-3B2F-4B25-B747-172C78D34F8A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B3532B16-3512-442E-AD92-14897D092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1D30DC3E-3300-417A-974F-51C3B0BD8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F220-D0F4-4571-B206-22D71DFE6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6372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643D4101-1AE3-4475-92CC-719ED3BEA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C7D5-3B2F-4B25-B747-172C78D34F8A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8F186098-5D78-4A76-84D1-8300B4755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5A18B978-9158-41B0-A56C-298D61D75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F220-D0F4-4571-B206-22D71DFE6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828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7A27FAD-1398-4EB0-A641-EC0B573ED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1C6EC5B-B0A5-440B-9E97-F565B55B69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E027791-D984-4C6E-A9BB-CA9B11049D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20FC33EA-70C1-48C1-B3BA-22F8B4A63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C7D5-3B2F-4B25-B747-172C78D34F8A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63B3C4B0-144D-4F88-8F5B-19B149810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3565E009-61E3-4C99-A0B4-05C258A5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F220-D0F4-4571-B206-22D71DFE6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3433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E9D1A86-CF95-464B-83B6-02EB91A01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42E11B3F-F94E-4C8E-8C37-469825FBDB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5A76D332-BFBF-48F7-9107-ED052C451F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E95FF56D-5D9C-409A-807B-A9FBB86BC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C7D5-3B2F-4B25-B747-172C78D34F8A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B42D1C42-44D6-4F14-9907-5AEAE0F33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A2777486-24CF-4BF0-B80B-B394BECDD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F220-D0F4-4571-B206-22D71DFE6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8157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0DF6C5C-E0A0-4D4C-B8CB-A660F0A26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173D6447-FF57-438B-B7E7-6A2D42DD16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9C4B3CB-8EAD-4914-8E89-A87F0EF5E1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D0C7D5-3B2F-4B25-B747-172C78D34F8A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D7B8361-B088-4E3B-840D-DD833E0E39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2D98F0F-A46B-4B3C-8694-801ADDA20C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F7F220-D0F4-4571-B206-22D71DFE6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6441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FD56AA4D-AD5E-4162-9ACD-5529F0A94621}"/>
              </a:ext>
            </a:extLst>
          </p:cNvPr>
          <p:cNvSpPr txBox="1"/>
          <p:nvPr/>
        </p:nvSpPr>
        <p:spPr>
          <a:xfrm>
            <a:off x="528576" y="5110222"/>
            <a:ext cx="1166342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FF0000"/>
                </a:solidFill>
              </a:rPr>
              <a:t>Маяк La </a:t>
            </a:r>
            <a:r>
              <a:rPr lang="ru-RU" sz="3200" b="1" i="1" dirty="0" err="1">
                <a:solidFill>
                  <a:srgbClr val="FF0000"/>
                </a:solidFill>
              </a:rPr>
              <a:t>Marina</a:t>
            </a:r>
            <a:r>
              <a:rPr lang="ru-RU" sz="3200" b="1" i="1" dirty="0">
                <a:solidFill>
                  <a:srgbClr val="FF0000"/>
                </a:solidFill>
              </a:rPr>
              <a:t>, Перу</a:t>
            </a:r>
          </a:p>
          <a:p>
            <a:pPr algn="just"/>
            <a:r>
              <a:rPr lang="ru-RU" sz="3200" dirty="0"/>
              <a:t>Маяк La </a:t>
            </a:r>
            <a:r>
              <a:rPr lang="ru-RU" sz="3200" dirty="0" err="1"/>
              <a:t>Marina</a:t>
            </a:r>
            <a:r>
              <a:rPr lang="ru-RU" sz="3200" dirty="0"/>
              <a:t> в районе </a:t>
            </a:r>
            <a:r>
              <a:rPr lang="ru-RU" sz="3200" dirty="0" err="1"/>
              <a:t>Мирафлорес</a:t>
            </a:r>
            <a:r>
              <a:rPr lang="ru-RU" sz="3200" dirty="0"/>
              <a:t> города Лима, примостившийся на высокой скале на побережье Тихого океана.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54720E8C-4734-4748-9078-8A367B25B7C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53783" y="178118"/>
            <a:ext cx="7585375" cy="4917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42511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2FCF72DE-5CB4-4740-9281-EAB27D93672E}"/>
              </a:ext>
            </a:extLst>
          </p:cNvPr>
          <p:cNvSpPr txBox="1"/>
          <p:nvPr/>
        </p:nvSpPr>
        <p:spPr>
          <a:xfrm>
            <a:off x="428263" y="729205"/>
            <a:ext cx="10938558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 algn="just"/>
            <a:r>
              <a:rPr lang="ru-RU" sz="4000" b="1" i="1" dirty="0">
                <a:solidFill>
                  <a:srgbClr val="FF0000"/>
                </a:solidFill>
              </a:rPr>
              <a:t>Перу</a:t>
            </a:r>
            <a:r>
              <a:rPr lang="ru-RU" sz="4000" dirty="0"/>
              <a:t> — одно из самых удивительных мест в мире. Это государство находится на западе Южной Америки и соседствует на востоке с Бразилией, на юго-востоке — с Боливией и Чили, на севере — с Колумбией, на северо-западе — с Эквадором. </a:t>
            </a:r>
            <a:r>
              <a:rPr lang="ru-RU" sz="4000" dirty="0">
                <a:solidFill>
                  <a:srgbClr val="FF0000"/>
                </a:solidFill>
              </a:rPr>
              <a:t>Лима – столица Перу, </a:t>
            </a:r>
            <a:r>
              <a:rPr lang="ru-RU" sz="4000" dirty="0"/>
              <a:t>расположена на </a:t>
            </a:r>
            <a:r>
              <a:rPr lang="ru-RU" sz="4000" dirty="0">
                <a:solidFill>
                  <a:srgbClr val="FF0000"/>
                </a:solidFill>
              </a:rPr>
              <a:t>побережье Тихого океана</a:t>
            </a:r>
            <a:r>
              <a:rPr lang="ru-RU" sz="4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45616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DC8EB930-03D2-4EA6-8710-86F37581D234}"/>
              </a:ext>
            </a:extLst>
          </p:cNvPr>
          <p:cNvSpPr txBox="1"/>
          <p:nvPr/>
        </p:nvSpPr>
        <p:spPr>
          <a:xfrm>
            <a:off x="158187" y="4868476"/>
            <a:ext cx="1187562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FF0000"/>
                </a:solidFill>
              </a:rPr>
              <a:t>Маяк в Като, Пафос, Кипр</a:t>
            </a:r>
          </a:p>
          <a:p>
            <a:pPr algn="just"/>
            <a:r>
              <a:rPr lang="ru-RU" sz="3200" dirty="0"/>
              <a:t>Этот маяк расположен на территории археологического парка Като Пафос, где до сих пор ведутся раскопки.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1D64BCC9-D150-414F-BF77-4A39B002B1B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62828" y="35891"/>
            <a:ext cx="7266344" cy="4832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05347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4A43A1F2-D429-4A66-A203-862C98A78475}"/>
              </a:ext>
            </a:extLst>
          </p:cNvPr>
          <p:cNvSpPr txBox="1"/>
          <p:nvPr/>
        </p:nvSpPr>
        <p:spPr>
          <a:xfrm>
            <a:off x="196770" y="528367"/>
            <a:ext cx="11482086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 algn="just"/>
            <a:r>
              <a:rPr lang="ru-RU" sz="3600" b="1" i="1" dirty="0">
                <a:solidFill>
                  <a:srgbClr val="FF0000"/>
                </a:solidFill>
              </a:rPr>
              <a:t>Кипр -</a:t>
            </a:r>
            <a:r>
              <a:rPr lang="ru-RU" sz="3600" dirty="0"/>
              <a:t> остров в восточной части Средиземного моря и одно из самых популярных направлений Европы для пляжного отдыха. Кипр является </a:t>
            </a:r>
            <a:r>
              <a:rPr lang="ru-RU" sz="3600" dirty="0">
                <a:solidFill>
                  <a:srgbClr val="FF0000"/>
                </a:solidFill>
              </a:rPr>
              <a:t>третьим по величине островом Средиземноморья. </a:t>
            </a:r>
          </a:p>
          <a:p>
            <a:pPr algn="just"/>
            <a:r>
              <a:rPr lang="ru-RU" sz="3600" dirty="0">
                <a:solidFill>
                  <a:srgbClr val="FF0000"/>
                </a:solidFill>
              </a:rPr>
              <a:t>Никосия, или </a:t>
            </a:r>
            <a:r>
              <a:rPr lang="ru-RU" sz="3600" dirty="0" err="1" smtClean="0">
                <a:solidFill>
                  <a:srgbClr val="FF0000"/>
                </a:solidFill>
              </a:rPr>
              <a:t>Лефкоса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dirty="0"/>
              <a:t>— столица Кипра, где встречаются две враждующие стороны: турецкая и греческая. Именно здесь остров разделен так называемой зеленой линией, то есть колючей проволокой, на Республику Кипр и Турецкую Республику Северного Кипра.</a:t>
            </a:r>
          </a:p>
        </p:txBody>
      </p:sp>
    </p:spTree>
    <p:extLst>
      <p:ext uri="{BB962C8B-B14F-4D97-AF65-F5344CB8AC3E}">
        <p14:creationId xmlns:p14="http://schemas.microsoft.com/office/powerpoint/2010/main" xmlns="" val="2585388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71B9A377-F93F-442C-BCB4-1609B7D7E81B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0367" y="196700"/>
            <a:ext cx="11066362" cy="646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175169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170</Words>
  <Application>Microsoft Office PowerPoint</Application>
  <PresentationFormat>Произвольный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Сафина Эльвира Тахировна</dc:creator>
  <cp:lastModifiedBy>Софа</cp:lastModifiedBy>
  <cp:revision>12</cp:revision>
  <dcterms:created xsi:type="dcterms:W3CDTF">2021-10-12T11:25:00Z</dcterms:created>
  <dcterms:modified xsi:type="dcterms:W3CDTF">2021-11-07T19:42:08Z</dcterms:modified>
</cp:coreProperties>
</file>