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63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endParaRPr lang="ru-RU" dirty="0" smtClean="0"/>
          </a:p>
          <a:p>
            <a:r>
              <a:rPr lang="ru-RU" sz="4000" dirty="0" smtClean="0"/>
              <a:t>    «Не хочу читать! Почему?»</a:t>
            </a:r>
          </a:p>
          <a:p>
            <a:endParaRPr lang="ru-RU" sz="4000" dirty="0" smtClean="0"/>
          </a:p>
          <a:p>
            <a:r>
              <a:rPr lang="ru-RU" sz="2400" dirty="0" smtClean="0"/>
              <a:t>                                        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                                          </a:t>
            </a:r>
            <a:r>
              <a:rPr lang="ru-RU" sz="2400" dirty="0" smtClean="0"/>
              <a:t>Выполнил учитель</a:t>
            </a:r>
          </a:p>
          <a:p>
            <a:r>
              <a:rPr lang="ru-RU" sz="2400" dirty="0" smtClean="0"/>
              <a:t>                                          русского языка и литературы</a:t>
            </a:r>
          </a:p>
          <a:p>
            <a:r>
              <a:rPr lang="ru-RU" sz="2400" dirty="0" smtClean="0"/>
              <a:t>                                          МКОУ «СОШ», д. </a:t>
            </a:r>
            <a:r>
              <a:rPr lang="ru-RU" sz="2400" dirty="0" err="1" smtClean="0"/>
              <a:t>Колыхманово</a:t>
            </a:r>
            <a:endParaRPr lang="ru-RU" sz="2400" dirty="0" smtClean="0"/>
          </a:p>
          <a:p>
            <a:r>
              <a:rPr lang="ru-RU" sz="2400" dirty="0" smtClean="0"/>
              <a:t>                                          Юхновского района</a:t>
            </a:r>
          </a:p>
          <a:p>
            <a:r>
              <a:rPr lang="ru-RU" sz="2400" dirty="0" smtClean="0"/>
              <a:t>                                           Пронин Д.М.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dmin\Desktop\220593428.0.jpg"/>
          <p:cNvPicPr>
            <a:picLocks noChangeAspect="1" noChangeArrowheads="1"/>
          </p:cNvPicPr>
          <p:nvPr/>
        </p:nvPicPr>
        <p:blipFill>
          <a:blip r:embed="rId2" cstate="print"/>
          <a:srcRect l="11782" t="10438" r="5742" b="7805"/>
          <a:stretch>
            <a:fillRect/>
          </a:stretch>
        </p:blipFill>
        <p:spPr bwMode="auto">
          <a:xfrm>
            <a:off x="214282" y="2143116"/>
            <a:ext cx="3786214" cy="3940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60232" y="1600200"/>
            <a:ext cx="2026568" cy="4525963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8" name="AutoShape 2" descr="https://1.bp.blogspot.com/-4eqIgQRD4-A/XpgjA-3rGPI/AAAAAAACcZI/AWyP-rrTSacOGU-JMIJ3Jnz0xYp1W-MYwCLcBGAsYHQ/s1600/16a-Perov%2BVasily%2BGrigorievich%252C%2BPortrait%2Bof%2BMikhail%2BPetrovich%2BPogodin.%2B1872-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6146" name="Picture 2" descr="http://images.myshared.ru/4/311677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avatars.mds.yandex.net/get-zen_doc/987771/pub_5c7a30995f18a600b90a8165_5c7a3a710a5f4400b3a2f73e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6846" y="0"/>
            <a:ext cx="6617154" cy="6093296"/>
          </a:xfrm>
          <a:prstGeom prst="rect">
            <a:avLst/>
          </a:prstGeom>
          <a:noFill/>
        </p:spPr>
      </p:pic>
      <p:pic>
        <p:nvPicPr>
          <p:cNvPr id="7170" name="Picture 2" descr="https://gordonua.com/img/forall/users/127/12733/10-1200x1200.jpg"/>
          <p:cNvPicPr>
            <a:picLocks noChangeAspect="1" noChangeArrowheads="1"/>
          </p:cNvPicPr>
          <p:nvPr/>
        </p:nvPicPr>
        <p:blipFill>
          <a:blip r:embed="rId3" cstate="print"/>
          <a:srcRect l="10300" r="9461"/>
          <a:stretch>
            <a:fillRect/>
          </a:stretch>
        </p:blipFill>
        <p:spPr bwMode="auto">
          <a:xfrm>
            <a:off x="0" y="0"/>
            <a:ext cx="2555776" cy="2885480"/>
          </a:xfrm>
          <a:prstGeom prst="rect">
            <a:avLst/>
          </a:prstGeom>
          <a:noFill/>
        </p:spPr>
      </p:pic>
      <p:pic>
        <p:nvPicPr>
          <p:cNvPr id="7176" name="Picture 8" descr="https://www.mos.ru/upload/newsfeed/newsfeed/Michail_Pogod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2976"/>
            <a:ext cx="2483768" cy="3224241"/>
          </a:xfrm>
          <a:prstGeom prst="rect">
            <a:avLst/>
          </a:prstGeom>
          <a:noFill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2751358"/>
            <a:ext cx="2267744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Н.В.Гоголь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6363839"/>
            <a:ext cx="2627784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М.П.Погодин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3635896" y="6044725"/>
            <a:ext cx="5508104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Помещик   Плюшкин</a:t>
            </a: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avatars.mds.yandex.net/get-zen_doc/1581919/pub_5e3877c3a8ba560d7d703cf7_5e3889d641a67f0eb40504b6/scale_1200"/>
          <p:cNvPicPr>
            <a:picLocks noChangeAspect="1" noChangeArrowheads="1"/>
          </p:cNvPicPr>
          <p:nvPr/>
        </p:nvPicPr>
        <p:blipFill>
          <a:blip r:embed="rId2" cstate="print"/>
          <a:srcRect l="6615" t="-1307" r="18997" b="1307"/>
          <a:stretch>
            <a:fillRect/>
          </a:stretch>
        </p:blipFill>
        <p:spPr bwMode="auto">
          <a:xfrm>
            <a:off x="433705" y="260985"/>
            <a:ext cx="5283835" cy="5490845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-75565" y="5733415"/>
            <a:ext cx="5979160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И.Левитан . Портрет Софьи Петровны Кувшинниковой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836285" y="-174625"/>
            <a:ext cx="3307715" cy="61855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 был схвачен настолько точно, что, повстречавшись с Софьей Кувшинниковой, читатели безошибочно узнавали в ней героиню Чехова.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0" name="AutoShape 2" descr="https://cdnimg.rg.ru/img/content/173/78/31/kuvshinnikova_ples_default_d_8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052" name="Picture 4" descr="https://cdnimg.rg.ru/img/content/173/78/31/kuvshinnikova_ples_default_d_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54496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11560" y="6195309"/>
            <a:ext cx="853244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С.Кувшинникова. Пейзаж с церковью.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alanschool.ru/wp-content/uploads/2019/06/Katya_lokteva_v_romane_otcy_i_deti_obraz__harakteristika__opisanie_sestra_odincovoy_1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6016625" cy="44069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06465" y="-1098232"/>
            <a:ext cx="3137535" cy="78473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Отъезжая от меня в 53-м году, она была беременна, и у ней в Москве родился сын Иван, которого она отдала в воспитательный дом.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Иван Тургенев.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115616" y="5089114"/>
            <a:ext cx="540060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Фенечка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Базаров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s://avatars.mds.yandex.net/get-zen_doc/27036/pub_5c8ce525cc852f00b446b9cd_5c8ce549e6d4d400b3adcd9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https://fsd.videouroki.net/html/2020/06/09/v_5edf0e34e0b32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rot="10800000" flipV="1">
            <a:off x="357158" y="2928934"/>
            <a:ext cx="6072230" cy="271464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dirty="0" smtClean="0"/>
              <a:t>             Замечательное это дело – чтение!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5200" dirty="0" smtClean="0"/>
              <a:t>       Спасибо за внимание!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4876" y="152400"/>
            <a:ext cx="3971924" cy="284797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dmin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857628"/>
            <a:ext cx="3643338" cy="2732504"/>
          </a:xfrm>
          <a:prstGeom prst="rect">
            <a:avLst/>
          </a:prstGeom>
          <a:noFill/>
        </p:spPr>
      </p:pic>
      <p:pic>
        <p:nvPicPr>
          <p:cNvPr id="1028" name="Picture 4" descr="C:\Users\admin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357718" cy="2906564"/>
          </a:xfrm>
          <a:prstGeom prst="rect">
            <a:avLst/>
          </a:prstGeom>
          <a:noFill/>
        </p:spPr>
      </p:pic>
      <p:pic>
        <p:nvPicPr>
          <p:cNvPr id="1029" name="Picture 5" descr="C:\Users\admin\Desktop\XXXL6563526352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6099" y="184059"/>
            <a:ext cx="4312181" cy="3030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117</Words>
  <Application>WPS Presentation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</vt:lpstr>
      <vt:lpstr> </vt:lpstr>
      <vt:lpstr> 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admin</cp:lastModifiedBy>
  <cp:revision>17</cp:revision>
  <dcterms:created xsi:type="dcterms:W3CDTF">2021-08-20T05:49:00Z</dcterms:created>
  <dcterms:modified xsi:type="dcterms:W3CDTF">2021-09-28T15:30:58Z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1049-11.2.0.10130</vt:lpwstr>
  </property>
</Properties>
</file>