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8%D0%BC%D0%B2%D0%BE%D0%BB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E%D0%B3%D0%BE%D0%BD%D1%8C" TargetMode="External"/><Relationship Id="rId4" Type="http://schemas.openxmlformats.org/officeDocument/2006/relationships/hyperlink" Target="https://ru.wikipedia.org/wiki/%D0%9E%D0%BB%D0%B8%D0%BC%D0%BF%D0%B8%D0%B9%D1%81%D0%BA%D0%B8%D0%B5_%D0%B8%D0%B3%D1%80%D1%8B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085184"/>
            <a:ext cx="6400800" cy="91095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Тема: «Олимпийские игры»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Гимн Олимпийских игр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772816"/>
            <a:ext cx="63722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1124744"/>
            <a:ext cx="410445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История олимпийских 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6176" y="1412776"/>
            <a:ext cx="298782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Официальная дата проведения первой Олимпиады — это 776 г. до н.э., хотя считается, что игры возникли намного раньше.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19443"/>
            <a:ext cx="5544616" cy="445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Олимпийские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64088" y="1916832"/>
            <a:ext cx="2736304" cy="2016224"/>
          </a:xfrm>
          <a:prstGeom prst="ellipse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Летние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331640" y="1988840"/>
            <a:ext cx="2520280" cy="1944216"/>
          </a:xfrm>
          <a:prstGeom prst="ellipse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Зимние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80" y="4077072"/>
            <a:ext cx="3190508" cy="218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4005064"/>
            <a:ext cx="3168352" cy="218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Символы  Олимпийских игр: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276872"/>
            <a:ext cx="25202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Пять олимпийских колец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4293096"/>
            <a:ext cx="4392488" cy="23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067944" y="213285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Пять колец Олимпийского</a:t>
            </a:r>
            <a:r>
              <a:rPr lang="ru-RU" dirty="0" smtClean="0"/>
              <a:t> флага символизируют </a:t>
            </a:r>
            <a:r>
              <a:rPr lang="ru-RU" b="1" dirty="0" smtClean="0"/>
              <a:t>пять</a:t>
            </a:r>
            <a:r>
              <a:rPr lang="ru-RU" dirty="0" smtClean="0"/>
              <a:t> континентов, связанных дружбой. Поговаривают, что у каждого континента был свой цвет (Европа – голубой, Азия – жёлтый, Африка – чёрный, Австралия – зелёный и Америка – красный)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128792" cy="129614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Олимпийский огонь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2780928"/>
            <a:ext cx="1576304" cy="350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63888" y="443711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Олимпийский огонь</a:t>
            </a:r>
            <a:r>
              <a:rPr lang="ru-RU" dirty="0" smtClean="0">
                <a:solidFill>
                  <a:schemeClr val="bg1"/>
                </a:solidFill>
              </a:rPr>
              <a:t> — один из </a:t>
            </a:r>
            <a:r>
              <a:rPr lang="ru-RU" dirty="0" smtClean="0">
                <a:solidFill>
                  <a:schemeClr val="bg1"/>
                </a:solidFill>
                <a:hlinkClick r:id="rId3" tooltip="Символ"/>
              </a:rPr>
              <a:t>символов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  <a:hlinkClick r:id="rId4"/>
              </a:rPr>
              <a:t>Олимпийских игр</a:t>
            </a:r>
            <a:r>
              <a:rPr lang="ru-RU" dirty="0" smtClean="0">
                <a:solidFill>
                  <a:schemeClr val="bg1"/>
                </a:solidFill>
              </a:rPr>
              <a:t>. Этот </a:t>
            </a:r>
            <a:r>
              <a:rPr lang="ru-RU" dirty="0" smtClean="0">
                <a:solidFill>
                  <a:schemeClr val="bg1"/>
                </a:solidFill>
                <a:hlinkClick r:id="rId5" tooltip="Огонь"/>
              </a:rPr>
              <a:t>огонь</a:t>
            </a:r>
            <a:r>
              <a:rPr lang="ru-RU" dirty="0" smtClean="0">
                <a:solidFill>
                  <a:schemeClr val="bg1"/>
                </a:solidFill>
              </a:rPr>
              <a:t> возжигают в городе проведения Игр во время их открытия, и он горит непрерывно до их окончания.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    Олимпийский флаг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204864"/>
            <a:ext cx="512186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940152" y="2204864"/>
            <a:ext cx="29340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Олимпийский флаг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белое шёлковое полотнище с вышитыми на нём пятью переплетёнными кольцами голубого, чёрного, красного (верхний ряд), жёлтого и зелёного (нижний ряд) цветов.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Девиз Олимпийских игр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70892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Олимпи́йский</a:t>
            </a:r>
            <a:r>
              <a:rPr lang="ru-RU" b="1" dirty="0" smtClean="0"/>
              <a:t> </a:t>
            </a:r>
            <a:r>
              <a:rPr lang="ru-RU" b="1" dirty="0" err="1" smtClean="0"/>
              <a:t>деви́з</a:t>
            </a:r>
            <a:r>
              <a:rPr lang="ru-RU" dirty="0" smtClean="0"/>
              <a:t> — </a:t>
            </a:r>
            <a:r>
              <a:rPr lang="ru-RU" b="1" dirty="0" smtClean="0"/>
              <a:t>девиз олимпийских игр</a:t>
            </a:r>
            <a:r>
              <a:rPr lang="ru-RU" dirty="0" smtClean="0"/>
              <a:t> из четырёх латинских слов «</a:t>
            </a:r>
            <a:r>
              <a:rPr lang="ru-RU" dirty="0" err="1" smtClean="0"/>
              <a:t>Citius</a:t>
            </a:r>
            <a:r>
              <a:rPr lang="ru-RU" dirty="0" smtClean="0"/>
              <a:t>, </a:t>
            </a:r>
            <a:r>
              <a:rPr lang="ru-RU" dirty="0" err="1" smtClean="0"/>
              <a:t>altius</a:t>
            </a:r>
            <a:r>
              <a:rPr lang="ru-RU" dirty="0" smtClean="0"/>
              <a:t>, </a:t>
            </a:r>
            <a:r>
              <a:rPr lang="ru-RU" dirty="0" err="1" smtClean="0"/>
              <a:t>fortius</a:t>
            </a:r>
            <a:r>
              <a:rPr lang="ru-RU" dirty="0" smtClean="0"/>
              <a:t> — </a:t>
            </a:r>
            <a:r>
              <a:rPr lang="ru-RU" dirty="0" err="1" smtClean="0"/>
              <a:t>communiter</a:t>
            </a:r>
            <a:r>
              <a:rPr lang="ru-RU" dirty="0" smtClean="0"/>
              <a:t>», что в переводе — «Быстрее, выше, сильнее — вместе». Утверждён 20 июля 2021 года Международным олимпийским комитетом в Токио. До этого, начиная с 1894 года, </a:t>
            </a:r>
            <a:r>
              <a:rPr lang="ru-RU" b="1" dirty="0" smtClean="0"/>
              <a:t>девиз</a:t>
            </a:r>
            <a:r>
              <a:rPr lang="ru-RU" dirty="0" smtClean="0"/>
              <a:t> звучал как «Быстрее, выше, сильнее».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2780928"/>
            <a:ext cx="3816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2132856"/>
            <a:ext cx="63001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404664"/>
            <a:ext cx="7632848" cy="86409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Официальными символами XXII зимних </a:t>
            </a:r>
            <a:r>
              <a:rPr lang="ru-RU" b="1" dirty="0" smtClean="0"/>
              <a:t>Олимпийских игр</a:t>
            </a:r>
            <a:r>
              <a:rPr lang="ru-RU" dirty="0" smtClean="0"/>
              <a:t> в Сочи </a:t>
            </a:r>
            <a:r>
              <a:rPr lang="ru-RU" b="1" dirty="0" smtClean="0"/>
              <a:t>2014</a:t>
            </a:r>
            <a:r>
              <a:rPr lang="ru-RU" dirty="0" smtClean="0"/>
              <a:t> г. были названы леопард </a:t>
            </a:r>
            <a:r>
              <a:rPr lang="ru-RU" dirty="0" err="1" smtClean="0"/>
              <a:t>Барсик</a:t>
            </a:r>
            <a:r>
              <a:rPr lang="ru-RU" dirty="0" smtClean="0"/>
              <a:t>, зайка Стрелка и белый медвежонок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988840"/>
            <a:ext cx="56166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59632" y="692696"/>
            <a:ext cx="6264696" cy="7200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Олимпийские медали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45</TotalTime>
  <Words>70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Слайд 1</vt:lpstr>
      <vt:lpstr>История олимпийских игр</vt:lpstr>
      <vt:lpstr>      Олимпийские игры</vt:lpstr>
      <vt:lpstr>Символы  Олимпийских игр:</vt:lpstr>
      <vt:lpstr>Слайд 5</vt:lpstr>
      <vt:lpstr>    Олимпийский флаг </vt:lpstr>
      <vt:lpstr>Девиз Олимпийских игр </vt:lpstr>
      <vt:lpstr>Слайд 8</vt:lpstr>
      <vt:lpstr>Слайд 9</vt:lpstr>
      <vt:lpstr>Гимн Олимпийских игр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 Шматков</dc:creator>
  <cp:lastModifiedBy>Игорь Шматков</cp:lastModifiedBy>
  <cp:revision>8</cp:revision>
  <dcterms:created xsi:type="dcterms:W3CDTF">2021-11-06T13:34:41Z</dcterms:created>
  <dcterms:modified xsi:type="dcterms:W3CDTF">2021-11-07T15:10:23Z</dcterms:modified>
</cp:coreProperties>
</file>