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89" r:id="rId5"/>
    <p:sldId id="294" r:id="rId6"/>
    <p:sldId id="283" r:id="rId7"/>
    <p:sldId id="271" r:id="rId8"/>
    <p:sldId id="275" r:id="rId9"/>
    <p:sldId id="266" r:id="rId10"/>
    <p:sldId id="268" r:id="rId11"/>
    <p:sldId id="274" r:id="rId12"/>
    <p:sldId id="284" r:id="rId13"/>
    <p:sldId id="273" r:id="rId14"/>
    <p:sldId id="280" r:id="rId15"/>
    <p:sldId id="276" r:id="rId16"/>
    <p:sldId id="279" r:id="rId17"/>
    <p:sldId id="285" r:id="rId18"/>
    <p:sldId id="272" r:id="rId19"/>
    <p:sldId id="293" r:id="rId20"/>
    <p:sldId id="290" r:id="rId21"/>
    <p:sldId id="292" r:id="rId22"/>
    <p:sldId id="291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33CC"/>
    <a:srgbClr val="000000"/>
    <a:srgbClr val="3D4B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511" autoAdjust="0"/>
    <p:restoredTop sz="94613" autoAdjust="0"/>
  </p:normalViewPr>
  <p:slideViewPr>
    <p:cSldViewPr>
      <p:cViewPr varScale="1">
        <p:scale>
          <a:sx n="82" d="100"/>
          <a:sy n="82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F5B8F-5F30-4342-B7D7-122BD9F31A0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8CC9C-9A38-4485-9201-82463EEC9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71D29-1F56-47BA-98D1-DEA7B4906B88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96DB3-EAEC-4E67-945C-66599FC3A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AF4A9-C779-406C-8BCF-725C2C876A2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6E0C6-6BF2-4619-BECE-38408A0B0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C1942-0BB4-438F-B0ED-A8C13237525A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82EBB-2BED-4E69-84F3-099505BC0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9BCE1-3A0E-4392-A4FE-B162273F5F66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50B09-4F80-438B-9A19-79B16144A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22B68-E329-441D-8467-22061C7A3DD3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08870-0EDD-4562-A2A4-F24EF7A48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A84B7-0E41-401A-9218-378D7DAEB98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65189-F221-448F-B3FE-4965918E1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00E63-DAC1-4011-9BE1-5617EE185DCA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DFB87-29B7-4692-A13F-74BEB802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83659-E69B-47A6-8729-36C633B89C9A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1829-5AA6-4551-ADBD-672F3D7B4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6941-E5B4-4EE5-94D5-6BBAF1007BCF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9A9A-BDC4-4494-9786-3D44C1AEA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101A0-ECCB-46C4-B14F-9F4774E819A5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1C67E-EB3C-4519-90B7-D1B5E3792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7CFFE4-1C4D-492C-8547-279D82E31B08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4C4349-E01A-4C7D-966F-C544092A3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8;&#1091;&#1089;&#1089;&#1082;&#1072;&#1103;%20&#1080;&#1079;&#1073;&#1072;\&#1093;&#1086;&#1088;&#1086;&#1074;&#1086;&#1076;.mp3" TargetMode="Externa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8;&#1091;&#1089;&#1089;&#1082;&#1072;&#1103;%20&#1080;&#1079;&#1073;&#1072;\&#1063;&#1072;&#1089;&#1090;&#1091;&#1096;&#1082;&#1080;1.mp3" TargetMode="Externa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207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FF00"/>
                </a:solidFill>
              </a:rPr>
              <a:t>ЭКСКУРСИЯ ПО РУССКОЙ ИЗБЕ</a:t>
            </a:r>
          </a:p>
        </p:txBody>
      </p:sp>
      <p:pic>
        <p:nvPicPr>
          <p:cNvPr id="13314" name="Picture 2" descr="ЗОЛОТОЕ КОЛЬЦО РОССИИ. Музей Деревянного Зодчества в Суздале. &quot; Страница 2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85725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6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357166"/>
            <a:ext cx="7971493" cy="6083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Изба Кудым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3" y="-22225"/>
            <a:ext cx="4838700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Масленица в клубе &quot;Д'ОМ&quot; V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901950"/>
            <a:ext cx="5938838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Искусство Древней Руси. Про избу ч.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64235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Отопительно-варочные печи Строительный блог Михаила Строп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92113"/>
            <a:ext cx="8820150" cy="613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ВедаМост: История русской деревянной из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0338"/>
            <a:ext cx="8785225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Обустройство русской избы. - Ярмарка Мастеров - ручная работа, handma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6700"/>
            <a:ext cx="8623300" cy="633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В карельской избе &quot; karelian.ru - Туризм в республике Карел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33375"/>
            <a:ext cx="8567737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Интерьеры в русском стиле. Фото-сайт о моде и стил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125538"/>
            <a:ext cx="75755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Старинные Прялки, как произведения искуства - Жизнь в путешестви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3116263"/>
            <a:ext cx="2668588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4" descr="Треска пиль-пиль и другие блюда баскской кух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47625"/>
            <a:ext cx="5857875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К.Е. Маковский &quot;Боярыня у окна с прялкой&quot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888" y="2792413"/>
            <a:ext cx="3065462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44675"/>
            <a:ext cx="7772400" cy="15843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</a:t>
            </a:r>
            <a:r>
              <a:rPr lang="ru-RU" sz="6000" dirty="0" smtClean="0">
                <a:solidFill>
                  <a:srgbClr val="002060"/>
                </a:solidFill>
              </a:rPr>
              <a:t>Старинный утюг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6000" dirty="0">
                <a:solidFill>
                  <a:srgbClr val="002060"/>
                </a:solidFill>
              </a:rPr>
              <a:t/>
            </a:r>
            <a:br>
              <a:rPr lang="ru-RU" sz="6000" dirty="0">
                <a:solidFill>
                  <a:srgbClr val="002060"/>
                </a:solidFill>
              </a:rPr>
            </a:br>
            <a:r>
              <a:rPr lang="ru-RU" sz="6000" dirty="0" smtClean="0">
                <a:solidFill>
                  <a:srgbClr val="002060"/>
                </a:solidFill>
              </a:rPr>
              <a:t>            рубель      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644900"/>
            <a:ext cx="7772400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moipersonsaitik.ucoz.ru/knigi_v_kartin/ryab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260350"/>
            <a:ext cx="8605837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Деревенские посиделки; фото 2911720, фотограф Владимир Мельников. Фотобанк Лори - Продажа фотографий, иллюстраций и изображений,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981075"/>
            <a:ext cx="5761038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00FF"/>
                </a:solidFill>
              </a:rPr>
              <a:t>Деревенские посиделки</a:t>
            </a:r>
          </a:p>
        </p:txBody>
      </p:sp>
      <p:pic>
        <p:nvPicPr>
          <p:cNvPr id="33797" name="хоровод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5805488"/>
            <a:ext cx="407988" cy="407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319" fill="hold"/>
                                        <p:tgtEl>
                                          <p:spTgt spid="337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2012 Декабр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8913"/>
            <a:ext cx="854392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484438" y="404813"/>
            <a:ext cx="46085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         </a:t>
            </a:r>
            <a:r>
              <a:rPr lang="ru-RU" sz="3600" b="1">
                <a:solidFill>
                  <a:srgbClr val="FF0000"/>
                </a:solidFill>
              </a:rPr>
              <a:t>хоровод</a:t>
            </a:r>
          </a:p>
        </p:txBody>
      </p:sp>
      <p:pic>
        <p:nvPicPr>
          <p:cNvPr id="34822" name="Частушки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5650" y="5661025"/>
            <a:ext cx="481013" cy="481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8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Покровские посиделки - Другое - Афиш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3988"/>
            <a:ext cx="878522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Дневник sypra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2888"/>
            <a:ext cx="8567738" cy="64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Колобок (русско-народная сказка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33363"/>
            <a:ext cx="55657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ИНТЕРАКТИВНЫЙ СЛОВАРЬ НЕЗНАКОМЫХ СЛ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188913"/>
            <a:ext cx="8628062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Фотография дед ..... и лапти из раздела жанр 56684 - фото.сайт - Photosight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4297362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Иллюстрации к &quot;Былички. Книга сказок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997200"/>
            <a:ext cx="49323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я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60649"/>
            <a:ext cx="8496944" cy="6353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a-ulochkah-kolomny-0000419051-previe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0558" y="260649"/>
            <a:ext cx="8763930" cy="6484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Основание Кремля. Постройка новых стен Кремля Юрием Долгоруким в 1156 году. 1917Бумага, акварель - Смотреть на Мета Фото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292100"/>
            <a:ext cx="8496300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лубочные картинки - Дневники - RC Фор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8208963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12</Words>
  <Application>Microsoft Office PowerPoint</Application>
  <PresentationFormat>Экран (4:3)</PresentationFormat>
  <Paragraphs>5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ЭКСКУРСИЯ ПО РУССКОЙ ИЗБЕ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       Старинный утюг              рубель        </vt:lpstr>
      <vt:lpstr>Деревенские посиделки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Изба – произведение русских древоделов</dc:title>
  <dc:creator>user</dc:creator>
  <cp:lastModifiedBy>Toshiba</cp:lastModifiedBy>
  <cp:revision>60</cp:revision>
  <dcterms:created xsi:type="dcterms:W3CDTF">2012-02-09T13:00:57Z</dcterms:created>
  <dcterms:modified xsi:type="dcterms:W3CDTF">2021-11-07T08:47:56Z</dcterms:modified>
</cp:coreProperties>
</file>