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65"/>
            <a:ext cx="9144000" cy="6885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780928"/>
            <a:ext cx="6696744" cy="16847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Современные подходы к изучению семьи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581128"/>
            <a:ext cx="3024336" cy="83205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Выполнила: </a:t>
            </a:r>
            <a:r>
              <a:rPr lang="ru-RU" dirty="0" err="1" smtClean="0">
                <a:solidFill>
                  <a:schemeClr val="bg1"/>
                </a:solidFill>
                <a:latin typeface="Arial Black" pitchFamily="34" charset="0"/>
              </a:rPr>
              <a:t>вопитатель</a:t>
            </a:r>
            <a:endParaRPr lang="ru-RU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МКДОУ «Д/С № 16»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Arial Black" pitchFamily="34" charset="0"/>
              </a:rPr>
              <a:t>Матарас</a:t>
            </a: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М.П.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630998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Бакал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27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352928" cy="57606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План изучения опыта семейного воспитания реализуется с помощью различных методов, среди которых наиболее распространенными </a:t>
            </a:r>
            <a:r>
              <a:rPr lang="ru-RU" dirty="0" smtClean="0"/>
              <a:t>являются:</a:t>
            </a:r>
            <a:endParaRPr lang="ru-RU" i="1" dirty="0"/>
          </a:p>
          <a:p>
            <a:pPr algn="just"/>
            <a:r>
              <a:rPr lang="ru-RU" dirty="0" smtClean="0"/>
              <a:t>Метод беседы. В </a:t>
            </a:r>
            <a:r>
              <a:rPr lang="ru-RU" dirty="0"/>
              <a:t>соответствии с намеченной целью педагог продумывает план беседы, вычленяет ключевые вопросы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Метод наблюдения. Наблюдение </a:t>
            </a:r>
            <a:r>
              <a:rPr lang="ru-RU" dirty="0"/>
              <a:t>как метод изучения семьи характеризуется целенаправленностью. Педагог заранее определяет, с какой целью, когда, в какой ситуации предстоит наблюдать родителей, их взаимодействие с ребенком. </a:t>
            </a:r>
            <a:endParaRPr lang="ru-RU" dirty="0" smtClean="0"/>
          </a:p>
          <a:p>
            <a:pPr algn="just"/>
            <a:r>
              <a:rPr lang="ru-RU" dirty="0" smtClean="0"/>
              <a:t>Метод интервью.</a:t>
            </a:r>
          </a:p>
          <a:p>
            <a:pPr algn="just"/>
            <a:r>
              <a:rPr lang="ru-RU" dirty="0" smtClean="0"/>
              <a:t>Метод анкетирования.</a:t>
            </a:r>
          </a:p>
          <a:p>
            <a:pPr algn="just"/>
            <a:r>
              <a:rPr lang="ru-RU" dirty="0"/>
              <a:t>Завесу особенностей домашнего воспитания позволяет приоткрыть такой метод, как выполнение ребенком в присутствии мамы (папы, бабушки) какого-либо практического задания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9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877211" cy="314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348880"/>
            <a:ext cx="4941168" cy="4323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181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616624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Много фактов для понимания ребенка, тенденций его развития дает метод написания родителями (вместе или кем-то одним) мини-сочинения «Мой ребенок</a:t>
            </a:r>
            <a:r>
              <a:rPr lang="ru-RU" dirty="0" smtClean="0"/>
              <a:t>».</a:t>
            </a:r>
          </a:p>
          <a:p>
            <a:pPr marL="0" lvl="0" indent="0" algn="just"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2780928"/>
            <a:ext cx="6385615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36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496944" cy="5256584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dirty="0"/>
              <a:t>Имеются  </a:t>
            </a:r>
            <a:r>
              <a:rPr lang="ru-RU" u="sng" dirty="0"/>
              <a:t>специальные методики</a:t>
            </a:r>
            <a:r>
              <a:rPr lang="ru-RU" dirty="0"/>
              <a:t>, с помощью которых изучается эмоциональное благополучие ребёнка в семье, его представления о своём месте в семейном коллективе, о доме, близких людях и т.д.</a:t>
            </a:r>
          </a:p>
          <a:p>
            <a:pPr marL="0" indent="0">
              <a:buNone/>
            </a:pPr>
            <a:r>
              <a:rPr lang="ru-RU" dirty="0"/>
              <a:t>Это </a:t>
            </a:r>
            <a:r>
              <a:rPr lang="ru-RU" b="1" dirty="0"/>
              <a:t>методики изучения семьи «глазами ребёнка»:</a:t>
            </a:r>
          </a:p>
          <a:p>
            <a:pPr algn="just"/>
            <a:r>
              <a:rPr lang="ru-RU" dirty="0"/>
              <a:t>Рисуночная методика.</a:t>
            </a:r>
          </a:p>
          <a:p>
            <a:pPr algn="just"/>
            <a:r>
              <a:rPr lang="ru-RU" dirty="0"/>
              <a:t>Модификация рисуночной методики «Моя семья» в «Семью, которую хочу» дает возможность приоткрыть завесу его тайных желаний, несбывшихся надежд.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25144"/>
            <a:ext cx="2496022" cy="187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562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5832475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Проективные методики </a:t>
            </a:r>
            <a:r>
              <a:rPr lang="ru-RU" dirty="0"/>
              <a:t>основаны на принципе проекции - перенесении на других людей своих собственных потребностей, отношений, </a:t>
            </a:r>
            <a:r>
              <a:rPr lang="ru-RU" dirty="0" smtClean="0"/>
              <a:t>качеств:</a:t>
            </a:r>
          </a:p>
          <a:p>
            <a:r>
              <a:rPr lang="ru-RU" b="1" dirty="0"/>
              <a:t>Игровые </a:t>
            </a:r>
            <a:r>
              <a:rPr lang="ru-RU" b="1" dirty="0" smtClean="0"/>
              <a:t>задания.</a:t>
            </a:r>
          </a:p>
          <a:p>
            <a:r>
              <a:rPr lang="ru-RU" b="1" dirty="0"/>
              <a:t>Методика комментирования картинок</a:t>
            </a:r>
            <a:r>
              <a:rPr lang="ru-RU" b="1" dirty="0" smtClean="0"/>
              <a:t>.</a:t>
            </a:r>
          </a:p>
          <a:p>
            <a:r>
              <a:rPr lang="ru-RU" b="1" dirty="0"/>
              <a:t>Методика завершения рассказа</a:t>
            </a:r>
            <a:r>
              <a:rPr lang="ru-RU" b="1" dirty="0" smtClean="0"/>
              <a:t>.</a:t>
            </a:r>
          </a:p>
          <a:p>
            <a:pPr algn="just"/>
            <a:r>
              <a:rPr lang="ru-RU" b="1" dirty="0"/>
              <a:t>Методика неоконченных предложений используется достаточно часто. </a:t>
            </a:r>
            <a:endParaRPr lang="ru-RU" b="1" dirty="0" smtClean="0"/>
          </a:p>
          <a:p>
            <a:pPr algn="just"/>
            <a:r>
              <a:rPr lang="ru-RU" b="1" dirty="0" smtClean="0"/>
              <a:t>Методика «Взрослый ребенок».</a:t>
            </a:r>
          </a:p>
          <a:p>
            <a:pPr marL="0" indent="0" algn="just">
              <a:buNone/>
            </a:pPr>
            <a:r>
              <a:rPr lang="ru-RU" dirty="0"/>
              <a:t>Проективные методики и игровые методы помогают педагогу увидеть «глазами ребенка» привычные для семьи действия, обращения, оценки, стереотипы повседневного общения.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1698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smtClean="0"/>
              <a:t>Благодарю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89047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187</TotalTime>
  <Words>214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Современные подходы к изучению семьи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2020-10-14T08:36:10Z</dcterms:created>
  <dcterms:modified xsi:type="dcterms:W3CDTF">2021-11-07T20:34:39Z</dcterms:modified>
</cp:coreProperties>
</file>