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4"/>
  </p:notesMasterIdLst>
  <p:sldIdLst>
    <p:sldId id="282" r:id="rId2"/>
    <p:sldId id="281" r:id="rId3"/>
    <p:sldId id="278" r:id="rId4"/>
    <p:sldId id="279" r:id="rId5"/>
    <p:sldId id="273" r:id="rId6"/>
    <p:sldId id="266" r:id="rId7"/>
    <p:sldId id="275" r:id="rId8"/>
    <p:sldId id="276" r:id="rId9"/>
    <p:sldId id="268" r:id="rId10"/>
    <p:sldId id="270" r:id="rId11"/>
    <p:sldId id="283" r:id="rId12"/>
    <p:sldId id="284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58" autoAdjust="0"/>
    <p:restoredTop sz="94660"/>
  </p:normalViewPr>
  <p:slideViewPr>
    <p:cSldViewPr>
      <p:cViewPr varScale="1">
        <p:scale>
          <a:sx n="65" d="100"/>
          <a:sy n="65" d="100"/>
        </p:scale>
        <p:origin x="-15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F8CEFB8-AEEB-4E23-B8A0-614180543EAB}" type="doc">
      <dgm:prSet loTypeId="urn:microsoft.com/office/officeart/2005/8/layout/cycle2" loCatId="cycle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ru-RU"/>
        </a:p>
      </dgm:t>
    </dgm:pt>
    <dgm:pt modelId="{5D90FCAB-EEB6-4E46-9F71-68487F27770D}">
      <dgm:prSet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ru-RU" b="1" dirty="0" smtClean="0"/>
            <a:t>Скажи мне, и я забуду.</a:t>
          </a:r>
          <a:br>
            <a:rPr lang="ru-RU" b="1" dirty="0" smtClean="0"/>
          </a:br>
          <a:r>
            <a:rPr lang="ru-RU" b="1" dirty="0" smtClean="0"/>
            <a:t> Покажи и я запомню.</a:t>
          </a:r>
          <a:br>
            <a:rPr lang="ru-RU" b="1" dirty="0" smtClean="0"/>
          </a:br>
          <a:r>
            <a:rPr lang="ru-RU" b="1" dirty="0" smtClean="0"/>
            <a:t> Дай мне действовать самому и я научусь. </a:t>
          </a:r>
          <a:endParaRPr lang="ru-RU" b="1" dirty="0"/>
        </a:p>
      </dgm:t>
    </dgm:pt>
    <dgm:pt modelId="{72F38C00-CDA4-484E-AD38-6F6D0503621E}" type="parTrans" cxnId="{2805D9F0-183C-46BD-A047-14BAC0C5D5F7}">
      <dgm:prSet/>
      <dgm:spPr/>
      <dgm:t>
        <a:bodyPr/>
        <a:lstStyle/>
        <a:p>
          <a:endParaRPr lang="ru-RU"/>
        </a:p>
      </dgm:t>
    </dgm:pt>
    <dgm:pt modelId="{FFAEA269-29EF-4E71-809A-96BEB6A5D6D2}" type="sibTrans" cxnId="{2805D9F0-183C-46BD-A047-14BAC0C5D5F7}">
      <dgm:prSet/>
      <dgm:spPr/>
      <dgm:t>
        <a:bodyPr/>
        <a:lstStyle/>
        <a:p>
          <a:endParaRPr lang="ru-RU"/>
        </a:p>
      </dgm:t>
    </dgm:pt>
    <dgm:pt modelId="{9ABF5B2C-98F1-4101-834F-2FD8D74E0E56}" type="pres">
      <dgm:prSet presAssocID="{0F8CEFB8-AEEB-4E23-B8A0-614180543EAB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9B326CE-C41F-4801-8AD8-2A9E52F33A10}" type="pres">
      <dgm:prSet presAssocID="{5D90FCAB-EEB6-4E46-9F71-68487F27770D}" presName="node" presStyleLbl="node1" presStyleIdx="0" presStyleCnt="1" custScaleX="369664" custScaleY="2514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F35A3AD-EEA7-4A7A-BEDA-EF290A622877}" type="presOf" srcId="{5D90FCAB-EEB6-4E46-9F71-68487F27770D}" destId="{09B326CE-C41F-4801-8AD8-2A9E52F33A10}" srcOrd="0" destOrd="0" presId="urn:microsoft.com/office/officeart/2005/8/layout/cycle2"/>
    <dgm:cxn modelId="{F268AE2E-E5C4-422D-BB04-52070180773B}" type="presOf" srcId="{0F8CEFB8-AEEB-4E23-B8A0-614180543EAB}" destId="{9ABF5B2C-98F1-4101-834F-2FD8D74E0E56}" srcOrd="0" destOrd="0" presId="urn:microsoft.com/office/officeart/2005/8/layout/cycle2"/>
    <dgm:cxn modelId="{2805D9F0-183C-46BD-A047-14BAC0C5D5F7}" srcId="{0F8CEFB8-AEEB-4E23-B8A0-614180543EAB}" destId="{5D90FCAB-EEB6-4E46-9F71-68487F27770D}" srcOrd="0" destOrd="0" parTransId="{72F38C00-CDA4-484E-AD38-6F6D0503621E}" sibTransId="{FFAEA269-29EF-4E71-809A-96BEB6A5D6D2}"/>
    <dgm:cxn modelId="{6CBF61B6-A04E-4EEE-82F8-978079F6E41F}" type="presParOf" srcId="{9ABF5B2C-98F1-4101-834F-2FD8D74E0E56}" destId="{09B326CE-C41F-4801-8AD8-2A9E52F33A10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799DB14-0BAC-4533-8425-FA80A11EC18F}" type="doc">
      <dgm:prSet loTypeId="urn:microsoft.com/office/officeart/2005/8/layout/pyramid2" loCatId="pyramid" qsTypeId="urn:microsoft.com/office/officeart/2005/8/quickstyle/simple1#2" qsCatId="simple" csTypeId="urn:microsoft.com/office/officeart/2005/8/colors/accent1_2#2" csCatId="accent1" phldr="1"/>
      <dgm:spPr/>
    </dgm:pt>
    <dgm:pt modelId="{11423717-9F32-4D0C-AA1F-62E831CF01F6}" type="pres">
      <dgm:prSet presAssocID="{D799DB14-0BAC-4533-8425-FA80A11EC18F}" presName="compositeShape" presStyleCnt="0">
        <dgm:presLayoutVars>
          <dgm:dir/>
          <dgm:resizeHandles/>
        </dgm:presLayoutVars>
      </dgm:prSet>
      <dgm:spPr/>
    </dgm:pt>
  </dgm:ptLst>
  <dgm:cxnLst>
    <dgm:cxn modelId="{4500A0B6-CB58-4A4D-B96E-6258CE16AEFB}" type="presOf" srcId="{D799DB14-0BAC-4533-8425-FA80A11EC18F}" destId="{11423717-9F32-4D0C-AA1F-62E831CF01F6}" srcOrd="0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B326CE-C41F-4801-8AD8-2A9E52F33A10}">
      <dsp:nvSpPr>
        <dsp:cNvPr id="0" name=""/>
        <dsp:cNvSpPr/>
      </dsp:nvSpPr>
      <dsp:spPr>
        <a:xfrm>
          <a:off x="116" y="1"/>
          <a:ext cx="7772166" cy="5286408"/>
        </a:xfrm>
        <a:prstGeom prst="ellipse">
          <a:avLst/>
        </a:prstGeom>
        <a:gradFill rotWithShape="1">
          <a:gsLst>
            <a:gs pos="0">
              <a:schemeClr val="accent2">
                <a:lumMod val="95000"/>
              </a:schemeClr>
            </a:gs>
            <a:gs pos="100000">
              <a:schemeClr val="accent2">
                <a:shade val="82000"/>
                <a:satMod val="125000"/>
                <a:lumMod val="74000"/>
              </a:schemeClr>
            </a:gs>
          </a:gsLst>
          <a:lin ang="5400000" scaled="0"/>
        </a:gradFill>
        <a:ln w="9525" cap="flat" cmpd="sng" algn="ctr">
          <a:solidFill>
            <a:schemeClr val="accent2"/>
          </a:solidFill>
          <a:prstDash val="solid"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1733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900" b="1" kern="1200" dirty="0" smtClean="0"/>
            <a:t>Скажи мне, и я забуду.</a:t>
          </a:r>
          <a:br>
            <a:rPr lang="ru-RU" sz="3900" b="1" kern="1200" dirty="0" smtClean="0"/>
          </a:br>
          <a:r>
            <a:rPr lang="ru-RU" sz="3900" b="1" kern="1200" dirty="0" smtClean="0"/>
            <a:t> Покажи и я запомню.</a:t>
          </a:r>
          <a:br>
            <a:rPr lang="ru-RU" sz="3900" b="1" kern="1200" dirty="0" smtClean="0"/>
          </a:br>
          <a:r>
            <a:rPr lang="ru-RU" sz="3900" b="1" kern="1200" dirty="0" smtClean="0"/>
            <a:t> Дай мне действовать самому и я научусь. </a:t>
          </a:r>
          <a:endParaRPr lang="ru-RU" sz="3900" b="1" kern="1200" dirty="0"/>
        </a:p>
      </dsp:txBody>
      <dsp:txXfrm>
        <a:off x="1138323" y="774178"/>
        <a:ext cx="5495752" cy="373805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F2279AFD-28FF-45FF-AB0F-BD175049EA2B}" type="datetimeFigureOut">
              <a:rPr lang="ru-RU"/>
              <a:pPr>
                <a:defRPr/>
              </a:pPr>
              <a:t>07.11.2021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6A380FF-3312-45BB-84F1-CC89FE9B3C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860878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4DA9FF0-234E-43AF-82C2-2F0E296F57A9}" type="datetimeFigureOut">
              <a:rPr lang="ru-RU" smtClean="0"/>
              <a:pPr>
                <a:defRPr/>
              </a:pPr>
              <a:t>07.11.2021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A3827D-48F0-4C55-A304-DEE079EDF7F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9A2E464-41AB-453A-AB87-113ECC53723A}" type="datetimeFigureOut">
              <a:rPr lang="ru-RU" smtClean="0"/>
              <a:pPr>
                <a:defRPr/>
              </a:pPr>
              <a:t>07.11.2021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EAD76E-8AFE-464A-A2EC-9A19991F4D2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DFF0B0D-6728-471F-91AA-DC87091344B7}" type="datetimeFigureOut">
              <a:rPr lang="ru-RU" smtClean="0"/>
              <a:pPr>
                <a:defRPr/>
              </a:pPr>
              <a:t>07.11.2021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172A43-670F-415A-83FB-DE0FA96131E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E6ABA79-58E8-4D1C-99EE-8BC24D9D5F1B}" type="datetimeFigureOut">
              <a:rPr lang="ru-RU" smtClean="0"/>
              <a:pPr>
                <a:defRPr/>
              </a:pPr>
              <a:t>07.11.2021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478369-9598-4DD7-8BA1-D8700984C52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B3DDBD2-F36D-4B7E-99CD-B701435E0E07}" type="datetimeFigureOut">
              <a:rPr lang="ru-RU" smtClean="0"/>
              <a:pPr>
                <a:defRPr/>
              </a:pPr>
              <a:t>07.11.2021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F0EE2D-4353-41C0-9B3E-160CF9B25D3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E793558-E9B7-40D3-B400-717C2C4C2A57}" type="datetimeFigureOut">
              <a:rPr lang="ru-RU" smtClean="0"/>
              <a:pPr>
                <a:defRPr/>
              </a:pPr>
              <a:t>07.11.2021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BBC512-DCAD-46BA-8D5F-6A670E21079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7C7F569-3D98-4FEB-B41B-4A5AC2760893}" type="datetimeFigureOut">
              <a:rPr lang="ru-RU" smtClean="0"/>
              <a:pPr>
                <a:defRPr/>
              </a:pPr>
              <a:t>07.11.2021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524345-BF38-4E9B-A140-42447226531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46FDD24-0672-4845-8DCA-14CF713F3E5F}" type="datetimeFigureOut">
              <a:rPr lang="ru-RU" smtClean="0"/>
              <a:pPr>
                <a:defRPr/>
              </a:pPr>
              <a:t>07.11.2021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8C94DF-3CB3-48AE-9496-53162855AC2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B358FA0-FCB5-4F70-AB77-2503EC597138}" type="datetimeFigureOut">
              <a:rPr lang="ru-RU" smtClean="0"/>
              <a:pPr>
                <a:defRPr/>
              </a:pPr>
              <a:t>07.11.2021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1DAE72-F89F-4BA1-B0E3-FBD5B5981F3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3464281-BD21-40DE-941A-2CE2B803A0BA}" type="datetimeFigureOut">
              <a:rPr lang="ru-RU" smtClean="0"/>
              <a:pPr>
                <a:defRPr/>
              </a:pPr>
              <a:t>07.11.2021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0B93A-A428-4B44-AA22-A0E2C83D23D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839C258-8246-4276-817C-6A220E8DD486}" type="datetimeFigureOut">
              <a:rPr lang="ru-RU" smtClean="0"/>
              <a:pPr>
                <a:defRPr/>
              </a:pPr>
              <a:t>07.11.2021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A429CB-CC19-4F66-A1CB-2A149BFAE4D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1B223384-51C2-4D9D-B5C1-794B27476449}" type="datetimeFigureOut">
              <a:rPr lang="ru-RU" smtClean="0"/>
              <a:pPr>
                <a:defRPr/>
              </a:pPr>
              <a:t>07.11.2021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1C8DEDF8-6248-4A53-9A84-E377D413E18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w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&#1057;&#1091;&#1087;&#1077;&#1088;%20&#1092;&#1080;&#1079;&#1082;&#1083;&#1100;&#1090;&#1084;&#1080;&#1085;&#1091;&#1090;&#1082;&#1072;.swf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685800" y="714357"/>
          <a:ext cx="7772400" cy="52864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7" name="Rectangle 9"/>
          <p:cNvSpPr>
            <a:spLocks noChangeArrowheads="1"/>
          </p:cNvSpPr>
          <p:nvPr/>
        </p:nvSpPr>
        <p:spPr bwMode="auto">
          <a:xfrm>
            <a:off x="3203849" y="476672"/>
            <a:ext cx="5544616" cy="1766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ru-RU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Дано:     </a:t>
            </a:r>
            <a:r>
              <a:rPr lang="el-GR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Δ</a:t>
            </a:r>
            <a:r>
              <a:rPr lang="ru-RU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АВС</a:t>
            </a:r>
            <a:br>
              <a:rPr lang="ru-RU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∟С </a:t>
            </a:r>
            <a:r>
              <a:rPr lang="en-US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ru-RU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90</a:t>
            </a:r>
            <a:r>
              <a:rPr lang="ru-RU" sz="2800" b="1" baseline="60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r>
              <a:rPr lang="ru-RU" sz="2800" b="1" baseline="60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baseline="60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uk-UA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АК</a:t>
            </a:r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uk-UA" sz="2800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биссектриса</a:t>
            </a:r>
            <a:r>
              <a:rPr lang="uk-UA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∟ </a:t>
            </a:r>
            <a:r>
              <a:rPr lang="ru-RU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ВАК</a:t>
            </a:r>
            <a:r>
              <a:rPr lang="ru-RU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ru-RU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18</a:t>
            </a:r>
            <a:r>
              <a:rPr lang="ru-RU" sz="2800" b="1" baseline="60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0 </a:t>
            </a:r>
            <a:r>
              <a:rPr lang="en-US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Найти: </a:t>
            </a:r>
            <a:r>
              <a:rPr lang="ru-RU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∟</a:t>
            </a:r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КС и ∟</a:t>
            </a:r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ВС </a:t>
            </a:r>
            <a:endParaRPr lang="ru-RU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88" name="Rectangle 20"/>
          <p:cNvSpPr>
            <a:spLocks noChangeArrowheads="1"/>
          </p:cNvSpPr>
          <p:nvPr/>
        </p:nvSpPr>
        <p:spPr bwMode="auto">
          <a:xfrm>
            <a:off x="1058863" y="4429228"/>
            <a:ext cx="917575" cy="573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800" b="1" dirty="0" smtClean="0">
                <a:latin typeface="Calibri" pitchFamily="34" charset="0"/>
              </a:rPr>
              <a:t>1</a:t>
            </a:r>
            <a:r>
              <a:rPr lang="en-US" sz="2800" b="1" dirty="0" smtClean="0">
                <a:latin typeface="Calibri" pitchFamily="34" charset="0"/>
              </a:rPr>
              <a:t>8</a:t>
            </a:r>
            <a:r>
              <a:rPr lang="ru-RU" sz="3200" baseline="60000" dirty="0" smtClean="0">
                <a:latin typeface="Calibri" pitchFamily="34" charset="0"/>
              </a:rPr>
              <a:t>0</a:t>
            </a:r>
            <a:endParaRPr lang="ru-RU" sz="3200" baseline="60000" dirty="0">
              <a:latin typeface="Calibri" pitchFamily="34" charset="0"/>
            </a:endParaRPr>
          </a:p>
        </p:txBody>
      </p:sp>
      <p:sp>
        <p:nvSpPr>
          <p:cNvPr id="7189" name="Rectangle 21"/>
          <p:cNvSpPr>
            <a:spLocks noChangeArrowheads="1"/>
          </p:cNvSpPr>
          <p:nvPr/>
        </p:nvSpPr>
        <p:spPr bwMode="auto">
          <a:xfrm>
            <a:off x="4929188" y="4418013"/>
            <a:ext cx="91757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3200" baseline="60000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7193" name="Rectangle 25"/>
          <p:cNvSpPr>
            <a:spLocks noChangeArrowheads="1"/>
          </p:cNvSpPr>
          <p:nvPr/>
        </p:nvSpPr>
        <p:spPr bwMode="auto">
          <a:xfrm>
            <a:off x="2195513" y="4292600"/>
            <a:ext cx="91757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3200" baseline="60000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4589" name="Group 28"/>
          <p:cNvGrpSpPr>
            <a:grpSpLocks/>
          </p:cNvGrpSpPr>
          <p:nvPr/>
        </p:nvGrpSpPr>
        <p:grpSpPr bwMode="auto">
          <a:xfrm>
            <a:off x="323850" y="981075"/>
            <a:ext cx="6762749" cy="4897438"/>
            <a:chOff x="204" y="618"/>
            <a:chExt cx="4260" cy="3085"/>
          </a:xfrm>
        </p:grpSpPr>
        <p:grpSp>
          <p:nvGrpSpPr>
            <p:cNvPr id="24590" name="Group 2"/>
            <p:cNvGrpSpPr>
              <a:grpSpLocks/>
            </p:cNvGrpSpPr>
            <p:nvPr/>
          </p:nvGrpSpPr>
          <p:grpSpPr bwMode="auto">
            <a:xfrm>
              <a:off x="204" y="1169"/>
              <a:ext cx="3926" cy="1974"/>
              <a:chOff x="126" y="1389"/>
              <a:chExt cx="4310" cy="2276"/>
            </a:xfrm>
          </p:grpSpPr>
          <p:sp>
            <p:nvSpPr>
              <p:cNvPr id="24595" name="Line 3"/>
              <p:cNvSpPr>
                <a:spLocks noChangeShapeType="1"/>
              </p:cNvSpPr>
              <p:nvPr/>
            </p:nvSpPr>
            <p:spPr bwMode="auto">
              <a:xfrm flipV="1">
                <a:off x="126" y="3657"/>
                <a:ext cx="4310" cy="8"/>
              </a:xfrm>
              <a:prstGeom prst="line">
                <a:avLst/>
              </a:prstGeom>
              <a:noFill/>
              <a:ln w="107950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4596" name="Line 4"/>
              <p:cNvSpPr>
                <a:spLocks noChangeShapeType="1"/>
              </p:cNvSpPr>
              <p:nvPr/>
            </p:nvSpPr>
            <p:spPr bwMode="auto">
              <a:xfrm flipV="1">
                <a:off x="126" y="1389"/>
                <a:ext cx="1756" cy="2276"/>
              </a:xfrm>
              <a:prstGeom prst="line">
                <a:avLst/>
              </a:prstGeom>
              <a:noFill/>
              <a:ln w="107950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4597" name="Line 5"/>
              <p:cNvSpPr>
                <a:spLocks noChangeShapeType="1"/>
              </p:cNvSpPr>
              <p:nvPr/>
            </p:nvSpPr>
            <p:spPr bwMode="auto">
              <a:xfrm>
                <a:off x="1837" y="1389"/>
                <a:ext cx="2585" cy="2268"/>
              </a:xfrm>
              <a:prstGeom prst="line">
                <a:avLst/>
              </a:prstGeom>
              <a:noFill/>
              <a:ln w="107950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24591" name="WordArt 6"/>
            <p:cNvSpPr>
              <a:spLocks noChangeArrowheads="1" noChangeShapeType="1" noTextEdit="1"/>
            </p:cNvSpPr>
            <p:nvPr/>
          </p:nvSpPr>
          <p:spPr bwMode="auto">
            <a:xfrm>
              <a:off x="4055" y="3176"/>
              <a:ext cx="409" cy="48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effectLst>
                    <a:outerShdw dist="35921" dir="2700000" algn="ctr" rotWithShape="0">
                      <a:srgbClr val="C0C0C0">
                        <a:alpha val="79999"/>
                      </a:srgbClr>
                    </a:outerShdw>
                  </a:effectLst>
                  <a:latin typeface="Times New Roman"/>
                  <a:cs typeface="Times New Roman"/>
                </a:rPr>
                <a:t>B</a:t>
              </a:r>
              <a:endPara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endParaRPr>
            </a:p>
          </p:txBody>
        </p:sp>
        <p:sp>
          <p:nvSpPr>
            <p:cNvPr id="24592" name="WordArt 7"/>
            <p:cNvSpPr>
              <a:spLocks noChangeArrowheads="1" noChangeShapeType="1" noTextEdit="1"/>
            </p:cNvSpPr>
            <p:nvPr/>
          </p:nvSpPr>
          <p:spPr bwMode="auto">
            <a:xfrm>
              <a:off x="295" y="3215"/>
              <a:ext cx="409" cy="48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effectLst>
                    <a:outerShdw dist="35921" dir="2700000" algn="ctr" rotWithShape="0">
                      <a:srgbClr val="C0C0C0">
                        <a:alpha val="79999"/>
                      </a:srgbClr>
                    </a:outerShdw>
                  </a:effectLst>
                  <a:latin typeface="Times New Roman"/>
                  <a:cs typeface="Times New Roman"/>
                </a:rPr>
                <a:t>А</a:t>
              </a:r>
            </a:p>
          </p:txBody>
        </p:sp>
        <p:sp>
          <p:nvSpPr>
            <p:cNvPr id="24593" name="WordArt 8"/>
            <p:cNvSpPr>
              <a:spLocks noChangeArrowheads="1" noChangeShapeType="1" noTextEdit="1"/>
            </p:cNvSpPr>
            <p:nvPr/>
          </p:nvSpPr>
          <p:spPr bwMode="auto">
            <a:xfrm>
              <a:off x="1452" y="618"/>
              <a:ext cx="409" cy="48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b="1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effectLst>
                    <a:outerShdw dist="35921" dir="2700000" algn="ctr" rotWithShape="0">
                      <a:srgbClr val="C0C0C0">
                        <a:alpha val="79999"/>
                      </a:srgbClr>
                    </a:outerShdw>
                  </a:effectLst>
                  <a:latin typeface="Times New Roman"/>
                  <a:cs typeface="Times New Roman"/>
                </a:rPr>
                <a:t>C</a:t>
              </a:r>
              <a:endPara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endParaRPr>
            </a:p>
          </p:txBody>
        </p:sp>
        <p:sp>
          <p:nvSpPr>
            <p:cNvPr id="24594" name="WordArt 16"/>
            <p:cNvSpPr>
              <a:spLocks noChangeArrowheads="1" noChangeShapeType="1" noTextEdit="1"/>
            </p:cNvSpPr>
            <p:nvPr/>
          </p:nvSpPr>
          <p:spPr bwMode="auto">
            <a:xfrm>
              <a:off x="2901" y="1562"/>
              <a:ext cx="409" cy="48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b="1" kern="10" dirty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effectLst>
                    <a:outerShdw dist="35921" dir="2700000" algn="ctr" rotWithShape="0">
                      <a:srgbClr val="C0C0C0">
                        <a:alpha val="79999"/>
                      </a:srgbClr>
                    </a:outerShdw>
                  </a:effectLst>
                  <a:latin typeface="Times New Roman"/>
                  <a:cs typeface="Times New Roman"/>
                </a:rPr>
                <a:t>К</a:t>
              </a:r>
              <a:endPara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endParaRPr>
            </a:p>
          </p:txBody>
        </p:sp>
      </p:grpSp>
      <p:sp>
        <p:nvSpPr>
          <p:cNvPr id="7191" name="Rectangle 23"/>
          <p:cNvSpPr>
            <a:spLocks noChangeArrowheads="1"/>
          </p:cNvSpPr>
          <p:nvPr/>
        </p:nvSpPr>
        <p:spPr bwMode="auto">
          <a:xfrm>
            <a:off x="2843213" y="2636838"/>
            <a:ext cx="91757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3200" baseline="60000" dirty="0">
              <a:latin typeface="Calibri" pitchFamily="34" charset="0"/>
            </a:endParaRPr>
          </a:p>
        </p:txBody>
      </p:sp>
      <p:sp>
        <p:nvSpPr>
          <p:cNvPr id="7192" name="Rectangle 24"/>
          <p:cNvSpPr>
            <a:spLocks noChangeArrowheads="1"/>
          </p:cNvSpPr>
          <p:nvPr/>
        </p:nvSpPr>
        <p:spPr bwMode="auto">
          <a:xfrm>
            <a:off x="2124075" y="2781300"/>
            <a:ext cx="91757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3200" baseline="60000" dirty="0">
              <a:latin typeface="Calibri" pitchFamily="34" charset="0"/>
            </a:endParaRPr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13892254"/>
              </p:ext>
            </p:extLst>
          </p:nvPr>
        </p:nvGraphicFramePr>
        <p:xfrm>
          <a:off x="4527550" y="3333750"/>
          <a:ext cx="88900" cy="190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Формула" r:id="rId3" imgW="88560" imgH="190440" progId="Equation.3">
                  <p:embed/>
                </p:oleObj>
              </mc:Choice>
              <mc:Fallback>
                <p:oleObj name="Формула" r:id="rId3" imgW="88560" imgH="1904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27550" y="3333750"/>
                        <a:ext cx="88900" cy="190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" name="Прямая соединительная линия 4"/>
          <p:cNvCxnSpPr/>
          <p:nvPr/>
        </p:nvCxnSpPr>
        <p:spPr>
          <a:xfrm>
            <a:off x="2567910" y="2243138"/>
            <a:ext cx="261938" cy="24975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V="1">
            <a:off x="2829848" y="2132856"/>
            <a:ext cx="302290" cy="36004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>
            <a:stCxn id="24595" idx="0"/>
          </p:cNvCxnSpPr>
          <p:nvPr/>
        </p:nvCxnSpPr>
        <p:spPr>
          <a:xfrm flipV="1">
            <a:off x="323850" y="3067050"/>
            <a:ext cx="3960118" cy="1922463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Дуга 15"/>
          <p:cNvSpPr/>
          <p:nvPr/>
        </p:nvSpPr>
        <p:spPr>
          <a:xfrm rot="7177259">
            <a:off x="3671970" y="2524048"/>
            <a:ext cx="701506" cy="941543"/>
          </a:xfrm>
          <a:prstGeom prst="arc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3995472" y="3424822"/>
            <a:ext cx="523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?</a:t>
            </a:r>
            <a:endParaRPr lang="ru-RU" b="1" dirty="0"/>
          </a:p>
        </p:txBody>
      </p:sp>
      <p:sp>
        <p:nvSpPr>
          <p:cNvPr id="39" name="Дуга 38"/>
          <p:cNvSpPr/>
          <p:nvPr/>
        </p:nvSpPr>
        <p:spPr>
          <a:xfrm rot="15000193">
            <a:off x="5623041" y="4312425"/>
            <a:ext cx="701506" cy="941543"/>
          </a:xfrm>
          <a:prstGeom prst="arc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5076056" y="4418013"/>
            <a:ext cx="335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?</a:t>
            </a:r>
            <a:endParaRPr lang="ru-RU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860281" y="184284"/>
            <a:ext cx="14664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№369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7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" presetClass="entr" presetSubtype="1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7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7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7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7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7" grpId="0"/>
      <p:bldP spid="7188" grpId="0"/>
      <p:bldP spid="7189" grpId="0"/>
      <p:bldP spid="7193" grpId="0"/>
      <p:bldP spid="7191" grpId="0"/>
      <p:bldP spid="719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1721"/>
          <p:cNvSpPr txBox="1">
            <a:spLocks noChangeArrowheads="1"/>
          </p:cNvSpPr>
          <p:nvPr/>
        </p:nvSpPr>
        <p:spPr bwMode="auto">
          <a:xfrm>
            <a:off x="6705600" y="2514600"/>
            <a:ext cx="18415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grpSp>
        <p:nvGrpSpPr>
          <p:cNvPr id="25603" name="Group 1738"/>
          <p:cNvGrpSpPr>
            <a:grpSpLocks/>
          </p:cNvGrpSpPr>
          <p:nvPr/>
        </p:nvGrpSpPr>
        <p:grpSpPr bwMode="auto">
          <a:xfrm>
            <a:off x="1127125" y="838200"/>
            <a:ext cx="809625" cy="842963"/>
            <a:chOff x="710" y="528"/>
            <a:chExt cx="510" cy="531"/>
          </a:xfrm>
        </p:grpSpPr>
        <p:sp>
          <p:nvSpPr>
            <p:cNvPr id="25664" name="Text Box 1735"/>
            <p:cNvSpPr txBox="1">
              <a:spLocks noChangeArrowheads="1"/>
            </p:cNvSpPr>
            <p:nvPr/>
          </p:nvSpPr>
          <p:spPr bwMode="auto">
            <a:xfrm>
              <a:off x="1035" y="630"/>
              <a:ext cx="116" cy="233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endParaRPr lang="ru-RU">
                <a:latin typeface="Calibri" pitchFamily="34" charset="0"/>
              </a:endParaRPr>
            </a:p>
          </p:txBody>
        </p:sp>
        <p:grpSp>
          <p:nvGrpSpPr>
            <p:cNvPr id="25665" name="Group 1737"/>
            <p:cNvGrpSpPr>
              <a:grpSpLocks/>
            </p:cNvGrpSpPr>
            <p:nvPr/>
          </p:nvGrpSpPr>
          <p:grpSpPr bwMode="auto">
            <a:xfrm>
              <a:off x="710" y="528"/>
              <a:ext cx="510" cy="531"/>
              <a:chOff x="710" y="528"/>
              <a:chExt cx="510" cy="531"/>
            </a:xfrm>
          </p:grpSpPr>
          <p:sp>
            <p:nvSpPr>
              <p:cNvPr id="25666" name="Text Box 1729"/>
              <p:cNvSpPr txBox="1">
                <a:spLocks noChangeArrowheads="1"/>
              </p:cNvSpPr>
              <p:nvPr/>
            </p:nvSpPr>
            <p:spPr bwMode="auto">
              <a:xfrm>
                <a:off x="710" y="666"/>
                <a:ext cx="116" cy="291"/>
              </a:xfrm>
              <a:prstGeom prst="rect">
                <a:avLst/>
              </a:prstGeom>
              <a:noFill/>
              <a:ln w="12700" cap="sq">
                <a:noFill/>
                <a:miter lim="800000"/>
                <a:headEnd type="none" w="sm" len="sm"/>
                <a:tailEnd type="none" w="sm" len="sm"/>
              </a:ln>
            </p:spPr>
            <p:txBody>
              <a:bodyPr wrap="none">
                <a:spAutoFit/>
              </a:bodyPr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25667" name="Text Box 1730"/>
              <p:cNvSpPr txBox="1">
                <a:spLocks noChangeArrowheads="1"/>
              </p:cNvSpPr>
              <p:nvPr/>
            </p:nvSpPr>
            <p:spPr bwMode="auto">
              <a:xfrm>
                <a:off x="1104" y="528"/>
                <a:ext cx="116" cy="291"/>
              </a:xfrm>
              <a:prstGeom prst="rect">
                <a:avLst/>
              </a:prstGeom>
              <a:noFill/>
              <a:ln w="12700" cap="sq">
                <a:noFill/>
                <a:miter lim="800000"/>
                <a:headEnd type="none" w="sm" len="sm"/>
                <a:tailEnd type="none" w="sm" len="sm"/>
              </a:ln>
            </p:spPr>
            <p:txBody>
              <a:bodyPr wrap="none">
                <a:spAutoFit/>
              </a:bodyPr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25668" name="Text Box 1734"/>
              <p:cNvSpPr txBox="1">
                <a:spLocks noChangeArrowheads="1"/>
              </p:cNvSpPr>
              <p:nvPr/>
            </p:nvSpPr>
            <p:spPr bwMode="auto">
              <a:xfrm>
                <a:off x="1104" y="768"/>
                <a:ext cx="116" cy="291"/>
              </a:xfrm>
              <a:prstGeom prst="rect">
                <a:avLst/>
              </a:prstGeom>
              <a:noFill/>
              <a:ln w="12700" cap="sq">
                <a:noFill/>
                <a:miter lim="800000"/>
                <a:headEnd type="none" w="sm" len="sm"/>
                <a:tailEnd type="none" w="sm" len="sm"/>
              </a:ln>
            </p:spPr>
            <p:txBody>
              <a:bodyPr wrap="none">
                <a:spAutoFit/>
              </a:bodyPr>
              <a:lstStyle/>
              <a:p>
                <a:endParaRPr lang="ru-RU">
                  <a:latin typeface="Calibri" pitchFamily="34" charset="0"/>
                </a:endParaRPr>
              </a:p>
            </p:txBody>
          </p:sp>
        </p:grpSp>
      </p:grpSp>
      <p:sp>
        <p:nvSpPr>
          <p:cNvPr id="25604" name="Text Box 1756"/>
          <p:cNvSpPr txBox="1">
            <a:spLocks noChangeArrowheads="1"/>
          </p:cNvSpPr>
          <p:nvPr/>
        </p:nvSpPr>
        <p:spPr bwMode="auto">
          <a:xfrm>
            <a:off x="1279525" y="4460875"/>
            <a:ext cx="18415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5605" name="Text Box 1758"/>
          <p:cNvSpPr txBox="1">
            <a:spLocks noChangeArrowheads="1"/>
          </p:cNvSpPr>
          <p:nvPr/>
        </p:nvSpPr>
        <p:spPr bwMode="auto">
          <a:xfrm>
            <a:off x="1828800" y="2362200"/>
            <a:ext cx="18415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5606" name="Прямоугольник 13"/>
          <p:cNvSpPr>
            <a:spLocks noChangeArrowheads="1"/>
          </p:cNvSpPr>
          <p:nvPr/>
        </p:nvSpPr>
        <p:spPr bwMode="auto">
          <a:xfrm>
            <a:off x="2286000" y="428625"/>
            <a:ext cx="24796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РЕФЛЕКСИЯ</a:t>
            </a:r>
            <a:endParaRPr lang="ru-RU" sz="2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" name="Прямоугольник 70"/>
          <p:cNvSpPr/>
          <p:nvPr/>
        </p:nvSpPr>
        <p:spPr>
          <a:xfrm>
            <a:off x="-1332656" y="1357298"/>
            <a:ext cx="972108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5" algn="ctr">
              <a:defRPr/>
            </a:pPr>
            <a:r>
              <a:rPr lang="ru-RU" sz="4000" b="1" dirty="0" smtClean="0">
                <a:latin typeface="+mn-lt"/>
              </a:rPr>
              <a:t>Что нового  </a:t>
            </a:r>
            <a:r>
              <a:rPr lang="ru-RU" sz="4000" b="1" dirty="0">
                <a:latin typeface="+mn-lt"/>
              </a:rPr>
              <a:t>вы сегодня </a:t>
            </a:r>
            <a:r>
              <a:rPr lang="ru-RU" sz="4000" b="1" dirty="0" smtClean="0">
                <a:latin typeface="+mn-lt"/>
              </a:rPr>
              <a:t>узнали на уроке и какую оценку поставили  </a:t>
            </a:r>
            <a:r>
              <a:rPr lang="ru-RU" sz="4000" b="1" dirty="0">
                <a:latin typeface="+mn-lt"/>
              </a:rPr>
              <a:t>бы себе?</a:t>
            </a:r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406347108"/>
              </p:ext>
            </p:extLst>
          </p:nvPr>
        </p:nvGraphicFramePr>
        <p:xfrm>
          <a:off x="685800" y="1142985"/>
          <a:ext cx="7772400" cy="46434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1371600" y="5638800"/>
            <a:ext cx="6400800" cy="46038"/>
          </a:xfrm>
        </p:spPr>
        <p:txBody>
          <a:bodyPr rtlCol="0">
            <a:normAutofit fontScale="25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1619672" y="1484784"/>
            <a:ext cx="61926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0070C0"/>
                </a:solidFill>
              </a:rPr>
              <a:t>Спасибо за урок!</a:t>
            </a:r>
            <a:endParaRPr lang="ru-RU" sz="54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>
            <a:off x="857250" y="3214688"/>
            <a:ext cx="2857500" cy="1587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5400000">
            <a:off x="1750219" y="2035969"/>
            <a:ext cx="1357313" cy="100012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928688" y="4786313"/>
            <a:ext cx="2857500" cy="1587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16200000" flipH="1">
            <a:off x="1678782" y="3964781"/>
            <a:ext cx="1928812" cy="157162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929188" y="2928938"/>
            <a:ext cx="3643312" cy="1587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4929188" y="4500563"/>
            <a:ext cx="3786187" cy="1587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>
            <a:off x="4714876" y="2143125"/>
            <a:ext cx="3357562" cy="2928937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" name="Дуга 17"/>
          <p:cNvSpPr/>
          <p:nvPr/>
        </p:nvSpPr>
        <p:spPr>
          <a:xfrm rot="497664">
            <a:off x="1857375" y="3000375"/>
            <a:ext cx="428625" cy="428625"/>
          </a:xfrm>
          <a:prstGeom prst="arc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0" name="Дуга 19"/>
          <p:cNvSpPr/>
          <p:nvPr/>
        </p:nvSpPr>
        <p:spPr>
          <a:xfrm rot="15936361">
            <a:off x="2230438" y="4516438"/>
            <a:ext cx="428625" cy="428625"/>
          </a:xfrm>
          <a:prstGeom prst="arc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Дуга 20"/>
          <p:cNvSpPr/>
          <p:nvPr/>
        </p:nvSpPr>
        <p:spPr>
          <a:xfrm rot="1098817">
            <a:off x="2486025" y="4557713"/>
            <a:ext cx="428625" cy="428625"/>
          </a:xfrm>
          <a:prstGeom prst="arc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" name="Дуга 21"/>
          <p:cNvSpPr/>
          <p:nvPr/>
        </p:nvSpPr>
        <p:spPr>
          <a:xfrm rot="15660129">
            <a:off x="1928019" y="2809082"/>
            <a:ext cx="546100" cy="754062"/>
          </a:xfrm>
          <a:prstGeom prst="arc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" name="Дуга 22"/>
          <p:cNvSpPr/>
          <p:nvPr/>
        </p:nvSpPr>
        <p:spPr>
          <a:xfrm rot="12671993">
            <a:off x="6508750" y="2865438"/>
            <a:ext cx="428625" cy="428625"/>
          </a:xfrm>
          <a:prstGeom prst="arc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4" name="Дуга 23"/>
          <p:cNvSpPr/>
          <p:nvPr/>
        </p:nvSpPr>
        <p:spPr>
          <a:xfrm rot="497664">
            <a:off x="5672138" y="4243388"/>
            <a:ext cx="428625" cy="428625"/>
          </a:xfrm>
          <a:prstGeom prst="arc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5" name="Дуга 24"/>
          <p:cNvSpPr/>
          <p:nvPr/>
        </p:nvSpPr>
        <p:spPr>
          <a:xfrm rot="497664">
            <a:off x="6958013" y="2671763"/>
            <a:ext cx="428625" cy="428625"/>
          </a:xfrm>
          <a:prstGeom prst="arc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377" name="TextBox 27"/>
          <p:cNvSpPr txBox="1">
            <a:spLocks noChangeArrowheads="1"/>
          </p:cNvSpPr>
          <p:nvPr/>
        </p:nvSpPr>
        <p:spPr bwMode="auto">
          <a:xfrm>
            <a:off x="1357313" y="2643188"/>
            <a:ext cx="78581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FFFF00"/>
                </a:solidFill>
                <a:latin typeface="Calibri" pitchFamily="34" charset="0"/>
              </a:rPr>
              <a:t>121⁰</a:t>
            </a:r>
          </a:p>
        </p:txBody>
      </p:sp>
      <p:sp>
        <p:nvSpPr>
          <p:cNvPr id="15378" name="TextBox 29"/>
          <p:cNvSpPr txBox="1">
            <a:spLocks noChangeArrowheads="1"/>
          </p:cNvSpPr>
          <p:nvPr/>
        </p:nvSpPr>
        <p:spPr bwMode="auto">
          <a:xfrm>
            <a:off x="7358063" y="2357438"/>
            <a:ext cx="428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FF0000"/>
                </a:solidFill>
                <a:latin typeface="Calibri" pitchFamily="34" charset="0"/>
              </a:rPr>
              <a:t>1</a:t>
            </a:r>
          </a:p>
        </p:txBody>
      </p:sp>
      <p:sp>
        <p:nvSpPr>
          <p:cNvPr id="15379" name="TextBox 35"/>
          <p:cNvSpPr txBox="1">
            <a:spLocks noChangeArrowheads="1"/>
          </p:cNvSpPr>
          <p:nvPr/>
        </p:nvSpPr>
        <p:spPr bwMode="auto">
          <a:xfrm>
            <a:off x="2357438" y="2643188"/>
            <a:ext cx="35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FF0000"/>
                </a:solidFill>
                <a:latin typeface="Calibri" pitchFamily="34" charset="0"/>
              </a:rPr>
              <a:t>?</a:t>
            </a:r>
          </a:p>
        </p:txBody>
      </p:sp>
      <p:sp>
        <p:nvSpPr>
          <p:cNvPr id="15380" name="Прямоугольник 36"/>
          <p:cNvSpPr>
            <a:spLocks noChangeArrowheads="1"/>
          </p:cNvSpPr>
          <p:nvPr/>
        </p:nvSpPr>
        <p:spPr bwMode="auto">
          <a:xfrm>
            <a:off x="1714500" y="4214813"/>
            <a:ext cx="61753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FF0000"/>
                </a:solidFill>
                <a:latin typeface="Calibri" pitchFamily="34" charset="0"/>
              </a:rPr>
              <a:t>65⁰</a:t>
            </a:r>
          </a:p>
        </p:txBody>
      </p:sp>
      <p:sp>
        <p:nvSpPr>
          <p:cNvPr id="15381" name="Прямоугольник 37"/>
          <p:cNvSpPr>
            <a:spLocks noChangeArrowheads="1"/>
          </p:cNvSpPr>
          <p:nvPr/>
        </p:nvSpPr>
        <p:spPr bwMode="auto">
          <a:xfrm>
            <a:off x="6072188" y="3929063"/>
            <a:ext cx="3667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FF0000"/>
                </a:solidFill>
                <a:latin typeface="Calibri" pitchFamily="34" charset="0"/>
              </a:rPr>
              <a:t>3</a:t>
            </a:r>
          </a:p>
        </p:txBody>
      </p:sp>
      <p:sp>
        <p:nvSpPr>
          <p:cNvPr id="15382" name="Прямоугольник 38"/>
          <p:cNvSpPr>
            <a:spLocks noChangeArrowheads="1"/>
          </p:cNvSpPr>
          <p:nvPr/>
        </p:nvSpPr>
        <p:spPr bwMode="auto">
          <a:xfrm>
            <a:off x="6072188" y="3000375"/>
            <a:ext cx="3667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Calibri" pitchFamily="34" charset="0"/>
              </a:rPr>
              <a:t>2</a:t>
            </a:r>
          </a:p>
        </p:txBody>
      </p:sp>
      <p:sp>
        <p:nvSpPr>
          <p:cNvPr id="15383" name="Прямоугольник 39"/>
          <p:cNvSpPr>
            <a:spLocks noChangeArrowheads="1"/>
          </p:cNvSpPr>
          <p:nvPr/>
        </p:nvSpPr>
        <p:spPr bwMode="auto">
          <a:xfrm>
            <a:off x="2786063" y="4357688"/>
            <a:ext cx="6921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FFFF00"/>
                </a:solidFill>
                <a:latin typeface="Calibri" pitchFamily="34" charset="0"/>
              </a:rPr>
              <a:t>31⁰</a:t>
            </a:r>
          </a:p>
        </p:txBody>
      </p:sp>
      <p:sp>
        <p:nvSpPr>
          <p:cNvPr id="15384" name="Прямоугольник 42"/>
          <p:cNvSpPr>
            <a:spLocks noChangeArrowheads="1"/>
          </p:cNvSpPr>
          <p:nvPr/>
        </p:nvSpPr>
        <p:spPr bwMode="auto">
          <a:xfrm>
            <a:off x="2428875" y="4000500"/>
            <a:ext cx="3508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Calibri" pitchFamily="34" charset="0"/>
              </a:rPr>
              <a:t>?</a:t>
            </a:r>
          </a:p>
        </p:txBody>
      </p:sp>
      <p:sp>
        <p:nvSpPr>
          <p:cNvPr id="46" name="Дуга 45"/>
          <p:cNvSpPr/>
          <p:nvPr/>
        </p:nvSpPr>
        <p:spPr>
          <a:xfrm rot="12671993">
            <a:off x="6508750" y="2865438"/>
            <a:ext cx="428625" cy="428625"/>
          </a:xfrm>
          <a:prstGeom prst="arc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386" name="Прямоугольник 46"/>
          <p:cNvSpPr>
            <a:spLocks noChangeArrowheads="1"/>
          </p:cNvSpPr>
          <p:nvPr/>
        </p:nvSpPr>
        <p:spPr bwMode="auto">
          <a:xfrm>
            <a:off x="6858000" y="3071813"/>
            <a:ext cx="3667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FFFF00"/>
                </a:solidFill>
                <a:latin typeface="Calibri" pitchFamily="34" charset="0"/>
              </a:rPr>
              <a:t>4</a:t>
            </a:r>
          </a:p>
        </p:txBody>
      </p:sp>
      <p:sp>
        <p:nvSpPr>
          <p:cNvPr id="15387" name="TextBox 49"/>
          <p:cNvSpPr txBox="1">
            <a:spLocks noChangeArrowheads="1"/>
          </p:cNvSpPr>
          <p:nvPr/>
        </p:nvSpPr>
        <p:spPr bwMode="auto">
          <a:xfrm>
            <a:off x="8215313" y="2357438"/>
            <a:ext cx="2143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latin typeface="Calibri" pitchFamily="34" charset="0"/>
              </a:rPr>
              <a:t>а</a:t>
            </a:r>
          </a:p>
        </p:txBody>
      </p:sp>
      <p:sp>
        <p:nvSpPr>
          <p:cNvPr id="15388" name="TextBox 50"/>
          <p:cNvSpPr txBox="1">
            <a:spLocks noChangeArrowheads="1"/>
          </p:cNvSpPr>
          <p:nvPr/>
        </p:nvSpPr>
        <p:spPr bwMode="auto">
          <a:xfrm>
            <a:off x="3714750" y="600075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5389" name="TextBox 51"/>
          <p:cNvSpPr txBox="1">
            <a:spLocks noChangeArrowheads="1"/>
          </p:cNvSpPr>
          <p:nvPr/>
        </p:nvSpPr>
        <p:spPr bwMode="auto">
          <a:xfrm>
            <a:off x="8143875" y="4000500"/>
            <a:ext cx="2857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latin typeface="Calibri" pitchFamily="34" charset="0"/>
              </a:rPr>
              <a:t>в</a:t>
            </a:r>
          </a:p>
        </p:txBody>
      </p:sp>
      <p:sp>
        <p:nvSpPr>
          <p:cNvPr id="15390" name="TextBox 52"/>
          <p:cNvSpPr txBox="1">
            <a:spLocks noChangeArrowheads="1"/>
          </p:cNvSpPr>
          <p:nvPr/>
        </p:nvSpPr>
        <p:spPr bwMode="auto">
          <a:xfrm>
            <a:off x="5214938" y="4929188"/>
            <a:ext cx="2857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latin typeface="Calibri" pitchFamily="34" charset="0"/>
              </a:rPr>
              <a:t>с</a:t>
            </a:r>
          </a:p>
        </p:txBody>
      </p:sp>
      <p:cxnSp>
        <p:nvCxnSpPr>
          <p:cNvPr id="57" name="Прямая соединительная линия 56"/>
          <p:cNvCxnSpPr/>
          <p:nvPr/>
        </p:nvCxnSpPr>
        <p:spPr>
          <a:xfrm rot="5400000" flipH="1" flipV="1">
            <a:off x="2571750" y="3857626"/>
            <a:ext cx="1000125" cy="85725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392" name="Прямоугольник 58"/>
          <p:cNvSpPr>
            <a:spLocks noChangeArrowheads="1"/>
          </p:cNvSpPr>
          <p:nvPr/>
        </p:nvSpPr>
        <p:spPr bwMode="auto">
          <a:xfrm>
            <a:off x="6286500" y="2357438"/>
            <a:ext cx="8763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FFFF00"/>
                </a:solidFill>
                <a:latin typeface="Calibri" pitchFamily="34" charset="0"/>
              </a:rPr>
              <a:t>135⁰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929187" y="4524375"/>
            <a:ext cx="7142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Calibri" pitchFamily="34" charset="0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828700" y="476672"/>
            <a:ext cx="49291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Найдите угол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WordArt 7"/>
          <p:cNvSpPr>
            <a:spLocks noChangeArrowheads="1" noChangeShapeType="1" noTextEdit="1"/>
          </p:cNvSpPr>
          <p:nvPr/>
        </p:nvSpPr>
        <p:spPr bwMode="auto">
          <a:xfrm>
            <a:off x="1692275" y="1052513"/>
            <a:ext cx="5943600" cy="1882775"/>
          </a:xfrm>
          <a:prstGeom prst="rect">
            <a:avLst/>
          </a:prstGeom>
        </p:spPr>
        <p:txBody>
          <a:bodyPr wrap="none" fromWordArt="1">
            <a:prstTxWarp prst="textChevro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 spc="-360" dirty="0">
              <a:ln w="12700">
                <a:solidFill>
                  <a:schemeClr val="hlink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000000"/>
                  </a:gs>
                  <a:gs pos="39999">
                    <a:srgbClr val="0A128C"/>
                  </a:gs>
                  <a:gs pos="70000">
                    <a:srgbClr val="181CC7"/>
                  </a:gs>
                  <a:gs pos="88000">
                    <a:srgbClr val="7005D4"/>
                  </a:gs>
                  <a:gs pos="100000">
                    <a:srgbClr val="8C3D91"/>
                  </a:gs>
                </a:gsLst>
                <a:lin ang="5400000" scaled="1"/>
              </a:gradFill>
              <a:effectLst>
                <a:outerShdw dist="125724" dir="18900000" algn="ctr" rotWithShape="0">
                  <a:srgbClr val="000099"/>
                </a:outerShdw>
              </a:effectLst>
              <a:latin typeface="Impact"/>
            </a:endParaRPr>
          </a:p>
        </p:txBody>
      </p:sp>
      <p:sp>
        <p:nvSpPr>
          <p:cNvPr id="2058" name="WordArt 10"/>
          <p:cNvSpPr>
            <a:spLocks noChangeArrowheads="1" noChangeShapeType="1" noTextEdit="1"/>
          </p:cNvSpPr>
          <p:nvPr/>
        </p:nvSpPr>
        <p:spPr bwMode="auto">
          <a:xfrm>
            <a:off x="1187450" y="2997200"/>
            <a:ext cx="7305675" cy="2952750"/>
          </a:xfrm>
          <a:prstGeom prst="rect">
            <a:avLst/>
          </a:prstGeom>
        </p:spPr>
        <p:txBody>
          <a:bodyPr wrap="none" fromWordArt="1">
            <a:prstTxWarp prst="textChevronInverted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000082"/>
                  </a:gs>
                  <a:gs pos="30000">
                    <a:srgbClr val="66008F"/>
                  </a:gs>
                  <a:gs pos="64999">
                    <a:srgbClr val="BA0066"/>
                  </a:gs>
                  <a:gs pos="89999">
                    <a:srgbClr val="FF0000"/>
                  </a:gs>
                  <a:gs pos="100000">
                    <a:srgbClr val="FF8200"/>
                  </a:gs>
                </a:gsLst>
                <a:lin ang="5400000" scaled="1"/>
              </a:gradFill>
              <a:latin typeface="Impac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23728" y="989101"/>
            <a:ext cx="4608512" cy="769441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Тема урока</a:t>
            </a:r>
            <a:endParaRPr lang="ru-RU" sz="44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1520" y="2780927"/>
            <a:ext cx="97210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Сумма углов треугольника</a:t>
            </a:r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5" grpId="0" animBg="1"/>
      <p:bldP spid="205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Равнобедренный треугольник 29"/>
          <p:cNvSpPr/>
          <p:nvPr/>
        </p:nvSpPr>
        <p:spPr>
          <a:xfrm>
            <a:off x="642938" y="1643063"/>
            <a:ext cx="2214562" cy="2000250"/>
          </a:xfrm>
          <a:prstGeom prst="triangle">
            <a:avLst>
              <a:gd name="adj" fmla="val 50860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6" name="Содержимое 35"/>
          <p:cNvSpPr>
            <a:spLocks noGrp="1"/>
          </p:cNvSpPr>
          <p:nvPr>
            <p:ph sz="quarter" idx="13"/>
          </p:nvPr>
        </p:nvSpPr>
        <p:spPr>
          <a:xfrm>
            <a:off x="3071813" y="1468437"/>
            <a:ext cx="5472112" cy="4525963"/>
          </a:xfrm>
        </p:spPr>
        <p:txBody>
          <a:bodyPr rtlCol="0">
            <a:normAutofit fontScale="92500" lnSpcReduction="10000"/>
          </a:bodyPr>
          <a:lstStyle/>
          <a:p>
            <a:pPr marL="45720" indent="0" fontAlgn="auto">
              <a:spcAft>
                <a:spcPts val="0"/>
              </a:spcAft>
              <a:buNone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Дано: ∆ АВС  </a:t>
            </a:r>
          </a:p>
          <a:p>
            <a:pPr marL="45720" indent="0" fontAlgn="auto">
              <a:spcAft>
                <a:spcPts val="0"/>
              </a:spcAft>
              <a:buNone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Док-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ть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 &lt;А + &lt;В + &lt;С = 180⁰ </a:t>
            </a:r>
          </a:p>
          <a:p>
            <a:pPr marL="45720" indent="0" fontAlgn="auto">
              <a:spcAft>
                <a:spcPts val="0"/>
              </a:spcAft>
              <a:buNone/>
              <a:defRPr/>
            </a:pP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Док-во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45720" indent="0" fontAlgn="auto">
              <a:spcAft>
                <a:spcPts val="0"/>
              </a:spcAft>
              <a:buNone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Проведем через вершину В прямую а ║АС</a:t>
            </a:r>
          </a:p>
          <a:p>
            <a:pPr marL="45720" indent="0" fontAlgn="auto">
              <a:spcAft>
                <a:spcPts val="0"/>
              </a:spcAft>
              <a:buNone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&lt; 1= &lt; 4 (накрест лежащие при а ║АС и секущей АВ)</a:t>
            </a:r>
          </a:p>
          <a:p>
            <a:pPr marL="45720" indent="0" fontAlgn="auto">
              <a:spcAft>
                <a:spcPts val="0"/>
              </a:spcAft>
              <a:buNone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&lt; 2= &lt; 5 (накрест лежащие при а ║АС и секущей ВС)</a:t>
            </a:r>
          </a:p>
          <a:p>
            <a:pPr marL="45720" indent="0" fontAlgn="auto">
              <a:spcAft>
                <a:spcPts val="0"/>
              </a:spcAft>
              <a:buNone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Т.к. &lt;4 + &lt;3 + &lt;5 = 180⁰ (образуют развернутый угол), то</a:t>
            </a:r>
          </a:p>
          <a:p>
            <a:pPr marL="45720" indent="0" fontAlgn="auto">
              <a:spcAft>
                <a:spcPts val="0"/>
              </a:spcAft>
              <a:buNone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&lt;1 + &lt;2 + &lt;3 = 180⁰ или </a:t>
            </a:r>
          </a:p>
          <a:p>
            <a:pPr marL="45720" indent="0" fontAlgn="auto">
              <a:spcAft>
                <a:spcPts val="0"/>
              </a:spcAft>
              <a:buNone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&lt;А + &lt;В + &lt;С = 180⁰ что и требовалось доказать.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571500" y="1643063"/>
            <a:ext cx="2500313" cy="1587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" name="Дуга 17"/>
          <p:cNvSpPr/>
          <p:nvPr/>
        </p:nvSpPr>
        <p:spPr>
          <a:xfrm>
            <a:off x="642938" y="3429000"/>
            <a:ext cx="285750" cy="428625"/>
          </a:xfrm>
          <a:prstGeom prst="arc">
            <a:avLst/>
          </a:prstGeom>
          <a:ln>
            <a:solidFill>
              <a:schemeClr val="tx1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Дуга 19"/>
          <p:cNvSpPr/>
          <p:nvPr/>
        </p:nvSpPr>
        <p:spPr>
          <a:xfrm rot="15360348">
            <a:off x="2655094" y="3469482"/>
            <a:ext cx="268287" cy="234950"/>
          </a:xfrm>
          <a:prstGeom prst="arc">
            <a:avLst/>
          </a:prstGeom>
          <a:ln>
            <a:solidFill>
              <a:schemeClr val="tx1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Дуга 20"/>
          <p:cNvSpPr/>
          <p:nvPr/>
        </p:nvSpPr>
        <p:spPr>
          <a:xfrm rot="9251525">
            <a:off x="1608138" y="1738313"/>
            <a:ext cx="500062" cy="285750"/>
          </a:xfrm>
          <a:prstGeom prst="arc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417" name="TextBox 21"/>
          <p:cNvSpPr txBox="1">
            <a:spLocks noChangeArrowheads="1"/>
          </p:cNvSpPr>
          <p:nvPr/>
        </p:nvSpPr>
        <p:spPr bwMode="auto">
          <a:xfrm>
            <a:off x="2714625" y="3571875"/>
            <a:ext cx="3571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Calibri" pitchFamily="34" charset="0"/>
              </a:rPr>
              <a:t>С</a:t>
            </a:r>
          </a:p>
        </p:txBody>
      </p:sp>
      <p:sp>
        <p:nvSpPr>
          <p:cNvPr id="17418" name="TextBox 22"/>
          <p:cNvSpPr txBox="1">
            <a:spLocks noChangeArrowheads="1"/>
          </p:cNvSpPr>
          <p:nvPr/>
        </p:nvSpPr>
        <p:spPr bwMode="auto">
          <a:xfrm>
            <a:off x="1459571" y="1109033"/>
            <a:ext cx="3571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>
                <a:latin typeface="Calibri" pitchFamily="34" charset="0"/>
              </a:rPr>
              <a:t>В</a:t>
            </a:r>
          </a:p>
        </p:txBody>
      </p:sp>
      <p:sp>
        <p:nvSpPr>
          <p:cNvPr id="17419" name="TextBox 23"/>
          <p:cNvSpPr txBox="1">
            <a:spLocks noChangeArrowheads="1"/>
          </p:cNvSpPr>
          <p:nvPr/>
        </p:nvSpPr>
        <p:spPr bwMode="auto">
          <a:xfrm>
            <a:off x="285750" y="3500438"/>
            <a:ext cx="3571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Calibri" pitchFamily="34" charset="0"/>
              </a:rPr>
              <a:t>А</a:t>
            </a: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2143125" y="1857375"/>
            <a:ext cx="3571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Calibri" pitchFamily="34" charset="0"/>
              </a:rPr>
              <a:t>5</a:t>
            </a: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1000125" y="1857375"/>
            <a:ext cx="3571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Calibri" pitchFamily="34" charset="0"/>
              </a:rPr>
              <a:t>4</a:t>
            </a: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1643063" y="2143125"/>
            <a:ext cx="2857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</a:rPr>
              <a:t>3</a:t>
            </a: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2214563" y="3143250"/>
            <a:ext cx="3571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Calibri" pitchFamily="34" charset="0"/>
              </a:rPr>
              <a:t>2</a:t>
            </a: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1000125" y="3071813"/>
            <a:ext cx="3571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Calibri" pitchFamily="34" charset="0"/>
              </a:rPr>
              <a:t>1</a:t>
            </a:r>
          </a:p>
        </p:txBody>
      </p:sp>
      <p:sp>
        <p:nvSpPr>
          <p:cNvPr id="32" name="Дуга 31"/>
          <p:cNvSpPr/>
          <p:nvPr/>
        </p:nvSpPr>
        <p:spPr>
          <a:xfrm rot="12116333">
            <a:off x="1347788" y="1577975"/>
            <a:ext cx="500062" cy="428625"/>
          </a:xfrm>
          <a:prstGeom prst="arc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3" name="Дуга 32"/>
          <p:cNvSpPr/>
          <p:nvPr/>
        </p:nvSpPr>
        <p:spPr>
          <a:xfrm rot="3350270">
            <a:off x="1742282" y="1624806"/>
            <a:ext cx="357188" cy="428625"/>
          </a:xfrm>
          <a:prstGeom prst="arc">
            <a:avLst/>
          </a:prstGeom>
          <a:ln>
            <a:solidFill>
              <a:srgbClr val="FF000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9" dur="2000" fill="hold"/>
                                        <p:tgtEl>
                                          <p:spTgt spid="2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60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1" dur="2000" fill="hold"/>
                                        <p:tgtEl>
                                          <p:spTgt spid="2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5" dur="2000" fill="hold"/>
                                        <p:tgtEl>
                                          <p:spTgt spid="2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6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7" dur="2000" fill="hold"/>
                                        <p:tgtEl>
                                          <p:spTgt spid="2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25" grpId="0"/>
      <p:bldP spid="25" grpId="1"/>
      <p:bldP spid="26" grpId="0"/>
      <p:bldP spid="26" grpId="1"/>
      <p:bldP spid="27" grpId="0"/>
      <p:bldP spid="28" grpId="0"/>
      <p:bldP spid="28" grpId="1"/>
      <p:bldP spid="29" grpId="0"/>
      <p:bldP spid="29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785918" y="2143116"/>
            <a:ext cx="549464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hlinkClick r:id="rId2" action="ppaction://hlinkfile"/>
              </a:rPr>
              <a:t>Физкультминутка</a:t>
            </a:r>
            <a:endParaRPr lang="ru-RU" sz="54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57250" y="214313"/>
            <a:ext cx="6400800" cy="1752600"/>
          </a:xfrm>
        </p:spPr>
        <p:txBody>
          <a:bodyPr>
            <a:normAutofit/>
          </a:bodyPr>
          <a:lstStyle/>
          <a:p>
            <a:pPr algn="ctr"/>
            <a:r>
              <a:rPr lang="uk-UA" sz="3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Найти </a:t>
            </a:r>
            <a:r>
              <a:rPr lang="uk-UA" sz="3200" b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внутренние</a:t>
            </a:r>
            <a:r>
              <a:rPr lang="uk-UA" sz="3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угл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ы  </a:t>
            </a:r>
            <a:r>
              <a:rPr lang="el-GR" sz="3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Δ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АВС</a:t>
            </a:r>
          </a:p>
        </p:txBody>
      </p:sp>
      <p:sp>
        <p:nvSpPr>
          <p:cNvPr id="2076" name="Rectangle 28"/>
          <p:cNvSpPr>
            <a:spLocks noChangeArrowheads="1"/>
          </p:cNvSpPr>
          <p:nvPr/>
        </p:nvSpPr>
        <p:spPr bwMode="auto">
          <a:xfrm>
            <a:off x="2555875" y="3419475"/>
            <a:ext cx="863600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800" b="1" dirty="0">
                <a:latin typeface="Calibri" pitchFamily="34" charset="0"/>
              </a:rPr>
              <a:t>1</a:t>
            </a:r>
            <a:r>
              <a:rPr lang="en-US" sz="2800" b="1" dirty="0">
                <a:latin typeface="Calibri" pitchFamily="34" charset="0"/>
              </a:rPr>
              <a:t>5</a:t>
            </a:r>
            <a:r>
              <a:rPr lang="ru-RU" sz="3200" baseline="60000" dirty="0">
                <a:latin typeface="Calibri" pitchFamily="34" charset="0"/>
              </a:rPr>
              <a:t>0</a:t>
            </a:r>
          </a:p>
        </p:txBody>
      </p:sp>
      <p:sp>
        <p:nvSpPr>
          <p:cNvPr id="2078" name="Rectangle 30"/>
          <p:cNvSpPr>
            <a:spLocks noChangeArrowheads="1"/>
          </p:cNvSpPr>
          <p:nvPr/>
        </p:nvSpPr>
        <p:spPr bwMode="auto">
          <a:xfrm>
            <a:off x="1476375" y="4643438"/>
            <a:ext cx="935038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800" b="1" dirty="0">
                <a:latin typeface="Calibri" pitchFamily="34" charset="0"/>
              </a:rPr>
              <a:t>1</a:t>
            </a:r>
            <a:r>
              <a:rPr lang="en-US" sz="2800" b="1" dirty="0">
                <a:latin typeface="Calibri" pitchFamily="34" charset="0"/>
              </a:rPr>
              <a:t>0</a:t>
            </a:r>
            <a:r>
              <a:rPr lang="ru-RU" sz="2800" b="1" dirty="0">
                <a:latin typeface="Calibri" pitchFamily="34" charset="0"/>
              </a:rPr>
              <a:t>0</a:t>
            </a:r>
            <a:r>
              <a:rPr lang="ru-RU" sz="3200" baseline="60000" dirty="0">
                <a:latin typeface="Calibri" pitchFamily="34" charset="0"/>
              </a:rPr>
              <a:t>0</a:t>
            </a:r>
          </a:p>
        </p:txBody>
      </p:sp>
      <p:sp>
        <p:nvSpPr>
          <p:cNvPr id="2079" name="Rectangle 31"/>
          <p:cNvSpPr>
            <a:spLocks noChangeArrowheads="1"/>
          </p:cNvSpPr>
          <p:nvPr/>
        </p:nvSpPr>
        <p:spPr bwMode="auto">
          <a:xfrm>
            <a:off x="3635375" y="1985963"/>
            <a:ext cx="863600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2800" b="1">
                <a:latin typeface="Calibri" pitchFamily="34" charset="0"/>
              </a:rPr>
              <a:t>9</a:t>
            </a:r>
            <a:r>
              <a:rPr lang="ru-RU" sz="2800" b="1">
                <a:latin typeface="Calibri" pitchFamily="34" charset="0"/>
              </a:rPr>
              <a:t>0</a:t>
            </a:r>
            <a:r>
              <a:rPr lang="ru-RU" sz="3200" baseline="60000">
                <a:latin typeface="Calibri" pitchFamily="34" charset="0"/>
              </a:rPr>
              <a:t>0</a:t>
            </a:r>
          </a:p>
        </p:txBody>
      </p:sp>
      <p:grpSp>
        <p:nvGrpSpPr>
          <p:cNvPr id="2" name="Group 57"/>
          <p:cNvGrpSpPr>
            <a:grpSpLocks/>
          </p:cNvGrpSpPr>
          <p:nvPr/>
        </p:nvGrpSpPr>
        <p:grpSpPr bwMode="auto">
          <a:xfrm>
            <a:off x="2484438" y="1989138"/>
            <a:ext cx="935037" cy="3360737"/>
            <a:chOff x="1565" y="1253"/>
            <a:chExt cx="589" cy="2117"/>
          </a:xfrm>
        </p:grpSpPr>
        <p:sp>
          <p:nvSpPr>
            <p:cNvPr id="19508" name="Rectangle 29"/>
            <p:cNvSpPr>
              <a:spLocks noChangeArrowheads="1"/>
            </p:cNvSpPr>
            <p:nvPr/>
          </p:nvSpPr>
          <p:spPr bwMode="auto">
            <a:xfrm>
              <a:off x="1565" y="1253"/>
              <a:ext cx="589" cy="4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ru-RU" sz="2800" b="1" dirty="0" smtClean="0">
                  <a:latin typeface="Calibri" pitchFamily="34" charset="0"/>
                </a:rPr>
                <a:t>100</a:t>
              </a:r>
              <a:r>
                <a:rPr lang="ru-RU" sz="3200" baseline="60000" dirty="0" smtClean="0">
                  <a:latin typeface="Calibri" pitchFamily="34" charset="0"/>
                </a:rPr>
                <a:t>0</a:t>
              </a:r>
              <a:endParaRPr lang="ru-RU" sz="3200" baseline="60000" dirty="0">
                <a:latin typeface="Calibri" pitchFamily="34" charset="0"/>
              </a:endParaRPr>
            </a:p>
          </p:txBody>
        </p:sp>
        <p:sp>
          <p:nvSpPr>
            <p:cNvPr id="19509" name="Rectangle 33"/>
            <p:cNvSpPr>
              <a:spLocks noChangeArrowheads="1"/>
            </p:cNvSpPr>
            <p:nvPr/>
          </p:nvSpPr>
          <p:spPr bwMode="auto">
            <a:xfrm>
              <a:off x="1610" y="2925"/>
              <a:ext cx="544" cy="4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US" sz="2800" b="1" dirty="0" smtClean="0">
                  <a:latin typeface="Calibri" pitchFamily="34" charset="0"/>
                </a:rPr>
                <a:t>6</a:t>
              </a:r>
              <a:r>
                <a:rPr lang="ru-RU" sz="2800" b="1" dirty="0" smtClean="0">
                  <a:latin typeface="Calibri" pitchFamily="34" charset="0"/>
                </a:rPr>
                <a:t>5</a:t>
              </a:r>
              <a:r>
                <a:rPr lang="ru-RU" sz="3200" baseline="60000" dirty="0" smtClean="0">
                  <a:latin typeface="Calibri" pitchFamily="34" charset="0"/>
                </a:rPr>
                <a:t>0</a:t>
              </a:r>
              <a:endParaRPr lang="ru-RU" sz="3200" baseline="60000" dirty="0">
                <a:latin typeface="Calibri" pitchFamily="34" charset="0"/>
              </a:endParaRPr>
            </a:p>
          </p:txBody>
        </p:sp>
      </p:grpSp>
      <p:grpSp>
        <p:nvGrpSpPr>
          <p:cNvPr id="3" name="Group 58"/>
          <p:cNvGrpSpPr>
            <a:grpSpLocks/>
          </p:cNvGrpSpPr>
          <p:nvPr/>
        </p:nvGrpSpPr>
        <p:grpSpPr bwMode="auto">
          <a:xfrm>
            <a:off x="3635375" y="3419475"/>
            <a:ext cx="863600" cy="1930400"/>
            <a:chOff x="2290" y="2154"/>
            <a:chExt cx="544" cy="1216"/>
          </a:xfrm>
        </p:grpSpPr>
        <p:sp>
          <p:nvSpPr>
            <p:cNvPr id="19506" name="Rectangle 32"/>
            <p:cNvSpPr>
              <a:spLocks noChangeArrowheads="1"/>
            </p:cNvSpPr>
            <p:nvPr/>
          </p:nvSpPr>
          <p:spPr bwMode="auto">
            <a:xfrm>
              <a:off x="2290" y="2154"/>
              <a:ext cx="544" cy="4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ru-RU" sz="2800" b="1" dirty="0" smtClean="0">
                  <a:latin typeface="Calibri" pitchFamily="34" charset="0"/>
                </a:rPr>
                <a:t>10</a:t>
              </a:r>
              <a:r>
                <a:rPr lang="ru-RU" sz="3200" baseline="60000" dirty="0" smtClean="0">
                  <a:latin typeface="Calibri" pitchFamily="34" charset="0"/>
                </a:rPr>
                <a:t>0</a:t>
              </a:r>
              <a:endParaRPr lang="ru-RU" sz="3200" baseline="60000" dirty="0">
                <a:latin typeface="Calibri" pitchFamily="34" charset="0"/>
              </a:endParaRPr>
            </a:p>
          </p:txBody>
        </p:sp>
        <p:sp>
          <p:nvSpPr>
            <p:cNvPr id="19507" name="Rectangle 34"/>
            <p:cNvSpPr>
              <a:spLocks noChangeArrowheads="1"/>
            </p:cNvSpPr>
            <p:nvPr/>
          </p:nvSpPr>
          <p:spPr bwMode="auto">
            <a:xfrm>
              <a:off x="2290" y="2925"/>
              <a:ext cx="544" cy="4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ru-RU" sz="2800" b="1" dirty="0" smtClean="0">
                  <a:latin typeface="Calibri" pitchFamily="34" charset="0"/>
                </a:rPr>
                <a:t>80</a:t>
              </a:r>
              <a:r>
                <a:rPr lang="ru-RU" sz="3200" baseline="60000" dirty="0" smtClean="0">
                  <a:latin typeface="Calibri" pitchFamily="34" charset="0"/>
                </a:rPr>
                <a:t>0</a:t>
              </a:r>
              <a:endParaRPr lang="ru-RU" sz="3200" baseline="60000" dirty="0">
                <a:latin typeface="Calibri" pitchFamily="34" charset="0"/>
              </a:endParaRPr>
            </a:p>
          </p:txBody>
        </p:sp>
      </p:grpSp>
      <p:sp>
        <p:nvSpPr>
          <p:cNvPr id="2084" name="Rectangle 36"/>
          <p:cNvSpPr>
            <a:spLocks noChangeArrowheads="1"/>
          </p:cNvSpPr>
          <p:nvPr/>
        </p:nvSpPr>
        <p:spPr bwMode="auto">
          <a:xfrm>
            <a:off x="4645025" y="3419475"/>
            <a:ext cx="933450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800" b="1" dirty="0" smtClean="0">
                <a:latin typeface="Calibri" pitchFamily="34" charset="0"/>
              </a:rPr>
              <a:t>105</a:t>
            </a:r>
            <a:r>
              <a:rPr lang="ru-RU" sz="3200" baseline="60000" dirty="0" smtClean="0">
                <a:latin typeface="Calibri" pitchFamily="34" charset="0"/>
              </a:rPr>
              <a:t>0</a:t>
            </a:r>
            <a:endParaRPr lang="ru-RU" sz="3200" baseline="60000" dirty="0">
              <a:latin typeface="Calibri" pitchFamily="34" charset="0"/>
            </a:endParaRPr>
          </a:p>
        </p:txBody>
      </p:sp>
      <p:grpSp>
        <p:nvGrpSpPr>
          <p:cNvPr id="4" name="Group 60"/>
          <p:cNvGrpSpPr>
            <a:grpSpLocks/>
          </p:cNvGrpSpPr>
          <p:nvPr/>
        </p:nvGrpSpPr>
        <p:grpSpPr bwMode="auto">
          <a:xfrm>
            <a:off x="4714875" y="1985963"/>
            <a:ext cx="865188" cy="3363912"/>
            <a:chOff x="2970" y="1251"/>
            <a:chExt cx="545" cy="2119"/>
          </a:xfrm>
        </p:grpSpPr>
        <p:sp>
          <p:nvSpPr>
            <p:cNvPr id="19504" name="Rectangle 35"/>
            <p:cNvSpPr>
              <a:spLocks noChangeArrowheads="1"/>
            </p:cNvSpPr>
            <p:nvPr/>
          </p:nvSpPr>
          <p:spPr bwMode="auto">
            <a:xfrm>
              <a:off x="2971" y="1251"/>
              <a:ext cx="544" cy="4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ru-RU" sz="2800" b="1" dirty="0" smtClean="0">
                  <a:latin typeface="Calibri" pitchFamily="34" charset="0"/>
                </a:rPr>
                <a:t>15</a:t>
              </a:r>
              <a:r>
                <a:rPr lang="ru-RU" sz="3200" baseline="60000" dirty="0" smtClean="0">
                  <a:latin typeface="Calibri" pitchFamily="34" charset="0"/>
                </a:rPr>
                <a:t>0</a:t>
              </a:r>
              <a:endParaRPr lang="ru-RU" sz="3200" baseline="60000" dirty="0">
                <a:latin typeface="Calibri" pitchFamily="34" charset="0"/>
              </a:endParaRPr>
            </a:p>
          </p:txBody>
        </p:sp>
        <p:sp>
          <p:nvSpPr>
            <p:cNvPr id="19505" name="Rectangle 37"/>
            <p:cNvSpPr>
              <a:spLocks noChangeArrowheads="1"/>
            </p:cNvSpPr>
            <p:nvPr/>
          </p:nvSpPr>
          <p:spPr bwMode="auto">
            <a:xfrm>
              <a:off x="2970" y="2925"/>
              <a:ext cx="544" cy="4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US" sz="2800" b="1">
                  <a:latin typeface="Calibri" pitchFamily="34" charset="0"/>
                </a:rPr>
                <a:t>6</a:t>
              </a:r>
              <a:r>
                <a:rPr lang="ru-RU" sz="2800" b="1">
                  <a:latin typeface="Calibri" pitchFamily="34" charset="0"/>
                </a:rPr>
                <a:t>0</a:t>
              </a:r>
              <a:r>
                <a:rPr lang="ru-RU" sz="3200" baseline="60000">
                  <a:latin typeface="Calibri" pitchFamily="34" charset="0"/>
                </a:rPr>
                <a:t>0</a:t>
              </a:r>
            </a:p>
          </p:txBody>
        </p:sp>
      </p:grpSp>
      <p:sp>
        <p:nvSpPr>
          <p:cNvPr id="2086" name="Rectangle 38"/>
          <p:cNvSpPr>
            <a:spLocks noChangeArrowheads="1"/>
          </p:cNvSpPr>
          <p:nvPr/>
        </p:nvSpPr>
        <p:spPr bwMode="auto">
          <a:xfrm>
            <a:off x="5794375" y="1989138"/>
            <a:ext cx="863600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2800" b="1" dirty="0">
                <a:latin typeface="Calibri" pitchFamily="34" charset="0"/>
              </a:rPr>
              <a:t>3</a:t>
            </a:r>
            <a:r>
              <a:rPr lang="ru-RU" sz="2800" b="1" dirty="0">
                <a:latin typeface="Calibri" pitchFamily="34" charset="0"/>
              </a:rPr>
              <a:t>0</a:t>
            </a:r>
            <a:r>
              <a:rPr lang="ru-RU" sz="3200" baseline="60000" dirty="0">
                <a:latin typeface="Calibri" pitchFamily="34" charset="0"/>
              </a:rPr>
              <a:t>0</a:t>
            </a:r>
          </a:p>
        </p:txBody>
      </p:sp>
      <p:grpSp>
        <p:nvGrpSpPr>
          <p:cNvPr id="5" name="Group 61"/>
          <p:cNvGrpSpPr>
            <a:grpSpLocks/>
          </p:cNvGrpSpPr>
          <p:nvPr/>
        </p:nvGrpSpPr>
        <p:grpSpPr bwMode="auto">
          <a:xfrm>
            <a:off x="5794375" y="3419475"/>
            <a:ext cx="863600" cy="1930400"/>
            <a:chOff x="3650" y="2154"/>
            <a:chExt cx="544" cy="1216"/>
          </a:xfrm>
        </p:grpSpPr>
        <p:sp>
          <p:nvSpPr>
            <p:cNvPr id="19502" name="Rectangle 39"/>
            <p:cNvSpPr>
              <a:spLocks noChangeArrowheads="1"/>
            </p:cNvSpPr>
            <p:nvPr/>
          </p:nvSpPr>
          <p:spPr bwMode="auto">
            <a:xfrm>
              <a:off x="3650" y="2154"/>
              <a:ext cx="544" cy="4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US" sz="2800" b="1">
                  <a:latin typeface="Calibri" pitchFamily="34" charset="0"/>
                </a:rPr>
                <a:t>6</a:t>
              </a:r>
              <a:r>
                <a:rPr lang="ru-RU" sz="2800" b="1">
                  <a:latin typeface="Calibri" pitchFamily="34" charset="0"/>
                </a:rPr>
                <a:t>0</a:t>
              </a:r>
              <a:r>
                <a:rPr lang="ru-RU" sz="3200" baseline="60000">
                  <a:latin typeface="Calibri" pitchFamily="34" charset="0"/>
                </a:rPr>
                <a:t>0</a:t>
              </a:r>
            </a:p>
          </p:txBody>
        </p:sp>
        <p:sp>
          <p:nvSpPr>
            <p:cNvPr id="19503" name="Rectangle 40"/>
            <p:cNvSpPr>
              <a:spLocks noChangeArrowheads="1"/>
            </p:cNvSpPr>
            <p:nvPr/>
          </p:nvSpPr>
          <p:spPr bwMode="auto">
            <a:xfrm>
              <a:off x="3650" y="2925"/>
              <a:ext cx="544" cy="4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US" sz="2800" b="1">
                  <a:latin typeface="Calibri" pitchFamily="34" charset="0"/>
                </a:rPr>
                <a:t>9</a:t>
              </a:r>
              <a:r>
                <a:rPr lang="ru-RU" sz="2800" b="1">
                  <a:latin typeface="Calibri" pitchFamily="34" charset="0"/>
                </a:rPr>
                <a:t>0</a:t>
              </a:r>
              <a:r>
                <a:rPr lang="ru-RU" sz="3200" baseline="60000">
                  <a:latin typeface="Calibri" pitchFamily="34" charset="0"/>
                </a:rPr>
                <a:t>0</a:t>
              </a:r>
            </a:p>
          </p:txBody>
        </p:sp>
      </p:grpSp>
      <p:sp>
        <p:nvSpPr>
          <p:cNvPr id="2090" name="Rectangle 42"/>
          <p:cNvSpPr>
            <a:spLocks noChangeArrowheads="1"/>
          </p:cNvSpPr>
          <p:nvPr/>
        </p:nvSpPr>
        <p:spPr bwMode="auto">
          <a:xfrm>
            <a:off x="6873875" y="3419475"/>
            <a:ext cx="863600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800" b="1" dirty="0" smtClean="0">
                <a:latin typeface="Calibri" pitchFamily="34" charset="0"/>
              </a:rPr>
              <a:t>30</a:t>
            </a:r>
            <a:r>
              <a:rPr lang="ru-RU" sz="3200" baseline="60000" dirty="0" smtClean="0">
                <a:latin typeface="Calibri" pitchFamily="34" charset="0"/>
              </a:rPr>
              <a:t>0</a:t>
            </a:r>
            <a:endParaRPr lang="ru-RU" sz="3200" baseline="60000" dirty="0">
              <a:latin typeface="Calibri" pitchFamily="34" charset="0"/>
            </a:endParaRPr>
          </a:p>
        </p:txBody>
      </p:sp>
      <p:grpSp>
        <p:nvGrpSpPr>
          <p:cNvPr id="6" name="Group 62"/>
          <p:cNvGrpSpPr>
            <a:grpSpLocks/>
          </p:cNvGrpSpPr>
          <p:nvPr/>
        </p:nvGrpSpPr>
        <p:grpSpPr bwMode="auto">
          <a:xfrm>
            <a:off x="6805613" y="1989138"/>
            <a:ext cx="931862" cy="3360737"/>
            <a:chOff x="4287" y="1253"/>
            <a:chExt cx="587" cy="2117"/>
          </a:xfrm>
        </p:grpSpPr>
        <p:sp>
          <p:nvSpPr>
            <p:cNvPr id="19500" name="Rectangle 41"/>
            <p:cNvSpPr>
              <a:spLocks noChangeArrowheads="1"/>
            </p:cNvSpPr>
            <p:nvPr/>
          </p:nvSpPr>
          <p:spPr bwMode="auto">
            <a:xfrm>
              <a:off x="4287" y="1253"/>
              <a:ext cx="587" cy="4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ru-RU" sz="2800" b="1" dirty="0" smtClean="0">
                  <a:latin typeface="Calibri" pitchFamily="34" charset="0"/>
                </a:rPr>
                <a:t>120</a:t>
              </a:r>
              <a:r>
                <a:rPr lang="ru-RU" sz="3200" baseline="60000" dirty="0" smtClean="0">
                  <a:latin typeface="Calibri" pitchFamily="34" charset="0"/>
                </a:rPr>
                <a:t>0</a:t>
              </a:r>
              <a:endParaRPr lang="ru-RU" sz="3200" baseline="60000" dirty="0">
                <a:latin typeface="Calibri" pitchFamily="34" charset="0"/>
              </a:endParaRPr>
            </a:p>
          </p:txBody>
        </p:sp>
        <p:sp>
          <p:nvSpPr>
            <p:cNvPr id="19501" name="Rectangle 43"/>
            <p:cNvSpPr>
              <a:spLocks noChangeArrowheads="1"/>
            </p:cNvSpPr>
            <p:nvPr/>
          </p:nvSpPr>
          <p:spPr bwMode="auto">
            <a:xfrm>
              <a:off x="4330" y="2925"/>
              <a:ext cx="544" cy="4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ru-RU" sz="2800" b="1" dirty="0" smtClean="0">
                  <a:latin typeface="Calibri" pitchFamily="34" charset="0"/>
                </a:rPr>
                <a:t>30</a:t>
              </a:r>
              <a:r>
                <a:rPr lang="ru-RU" sz="3200" baseline="60000" dirty="0" smtClean="0">
                  <a:latin typeface="Calibri" pitchFamily="34" charset="0"/>
                </a:rPr>
                <a:t>0</a:t>
              </a:r>
              <a:endParaRPr lang="ru-RU" sz="3200" baseline="60000" dirty="0">
                <a:latin typeface="Calibri" pitchFamily="34" charset="0"/>
              </a:endParaRPr>
            </a:p>
          </p:txBody>
        </p:sp>
      </p:grpSp>
      <p:grpSp>
        <p:nvGrpSpPr>
          <p:cNvPr id="7" name="Group 63"/>
          <p:cNvGrpSpPr>
            <a:grpSpLocks/>
          </p:cNvGrpSpPr>
          <p:nvPr/>
        </p:nvGrpSpPr>
        <p:grpSpPr bwMode="auto">
          <a:xfrm>
            <a:off x="7953375" y="1985963"/>
            <a:ext cx="863600" cy="2139950"/>
            <a:chOff x="5010" y="1251"/>
            <a:chExt cx="544" cy="1348"/>
          </a:xfrm>
        </p:grpSpPr>
        <p:sp>
          <p:nvSpPr>
            <p:cNvPr id="19498" name="Rectangle 44"/>
            <p:cNvSpPr>
              <a:spLocks noChangeArrowheads="1"/>
            </p:cNvSpPr>
            <p:nvPr/>
          </p:nvSpPr>
          <p:spPr bwMode="auto">
            <a:xfrm>
              <a:off x="5010" y="1251"/>
              <a:ext cx="544" cy="4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US" sz="2800" b="1">
                  <a:latin typeface="Calibri" pitchFamily="34" charset="0"/>
                </a:rPr>
                <a:t>6</a:t>
              </a:r>
              <a:r>
                <a:rPr lang="ru-RU" sz="2800" b="1">
                  <a:latin typeface="Calibri" pitchFamily="34" charset="0"/>
                </a:rPr>
                <a:t>0</a:t>
              </a:r>
              <a:r>
                <a:rPr lang="ru-RU" sz="3200" baseline="60000">
                  <a:latin typeface="Calibri" pitchFamily="34" charset="0"/>
                </a:rPr>
                <a:t>0</a:t>
              </a:r>
            </a:p>
          </p:txBody>
        </p:sp>
        <p:sp>
          <p:nvSpPr>
            <p:cNvPr id="19499" name="Rectangle 45"/>
            <p:cNvSpPr>
              <a:spLocks noChangeArrowheads="1"/>
            </p:cNvSpPr>
            <p:nvPr/>
          </p:nvSpPr>
          <p:spPr bwMode="auto">
            <a:xfrm>
              <a:off x="5010" y="2154"/>
              <a:ext cx="544" cy="4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US" sz="2800" b="1">
                  <a:latin typeface="Calibri" pitchFamily="34" charset="0"/>
                </a:rPr>
                <a:t>6</a:t>
              </a:r>
              <a:r>
                <a:rPr lang="ru-RU" sz="2800" b="1">
                  <a:latin typeface="Calibri" pitchFamily="34" charset="0"/>
                </a:rPr>
                <a:t>0</a:t>
              </a:r>
              <a:r>
                <a:rPr lang="ru-RU" sz="3200" baseline="60000">
                  <a:latin typeface="Calibri" pitchFamily="34" charset="0"/>
                </a:rPr>
                <a:t>0</a:t>
              </a:r>
            </a:p>
          </p:txBody>
        </p:sp>
      </p:grpSp>
      <p:sp>
        <p:nvSpPr>
          <p:cNvPr id="2094" name="Rectangle 46"/>
          <p:cNvSpPr>
            <a:spLocks noChangeArrowheads="1"/>
          </p:cNvSpPr>
          <p:nvPr/>
        </p:nvSpPr>
        <p:spPr bwMode="auto">
          <a:xfrm>
            <a:off x="7953375" y="4643438"/>
            <a:ext cx="863600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2800" b="1">
                <a:latin typeface="Calibri" pitchFamily="34" charset="0"/>
              </a:rPr>
              <a:t>6</a:t>
            </a:r>
            <a:r>
              <a:rPr lang="ru-RU" sz="2800" b="1">
                <a:latin typeface="Calibri" pitchFamily="34" charset="0"/>
              </a:rPr>
              <a:t>0</a:t>
            </a:r>
            <a:r>
              <a:rPr lang="ru-RU" sz="3200" baseline="60000">
                <a:latin typeface="Calibri" pitchFamily="34" charset="0"/>
              </a:rPr>
              <a:t>0</a:t>
            </a:r>
          </a:p>
        </p:txBody>
      </p:sp>
      <p:grpSp>
        <p:nvGrpSpPr>
          <p:cNvPr id="8" name="Group 59"/>
          <p:cNvGrpSpPr>
            <a:grpSpLocks/>
          </p:cNvGrpSpPr>
          <p:nvPr/>
        </p:nvGrpSpPr>
        <p:grpSpPr bwMode="auto">
          <a:xfrm>
            <a:off x="357188" y="1643063"/>
            <a:ext cx="8497887" cy="4176712"/>
            <a:chOff x="204" y="1026"/>
            <a:chExt cx="5353" cy="2631"/>
          </a:xfrm>
        </p:grpSpPr>
        <p:grpSp>
          <p:nvGrpSpPr>
            <p:cNvPr id="19472" name="Group 18"/>
            <p:cNvGrpSpPr>
              <a:grpSpLocks/>
            </p:cNvGrpSpPr>
            <p:nvPr/>
          </p:nvGrpSpPr>
          <p:grpSpPr bwMode="auto">
            <a:xfrm>
              <a:off x="431" y="1480"/>
              <a:ext cx="91" cy="136"/>
              <a:chOff x="158" y="3748"/>
              <a:chExt cx="91" cy="136"/>
            </a:xfrm>
          </p:grpSpPr>
          <p:sp>
            <p:nvSpPr>
              <p:cNvPr id="19496" name="Line 16"/>
              <p:cNvSpPr>
                <a:spLocks noChangeShapeType="1"/>
              </p:cNvSpPr>
              <p:nvPr/>
            </p:nvSpPr>
            <p:spPr bwMode="auto">
              <a:xfrm flipH="1">
                <a:off x="158" y="3748"/>
                <a:ext cx="91" cy="13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497" name="Line 17"/>
              <p:cNvSpPr>
                <a:spLocks noChangeShapeType="1"/>
              </p:cNvSpPr>
              <p:nvPr/>
            </p:nvSpPr>
            <p:spPr bwMode="auto">
              <a:xfrm>
                <a:off x="158" y="3884"/>
                <a:ext cx="91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9473" name="Group 21"/>
            <p:cNvGrpSpPr>
              <a:grpSpLocks/>
            </p:cNvGrpSpPr>
            <p:nvPr/>
          </p:nvGrpSpPr>
          <p:grpSpPr bwMode="auto">
            <a:xfrm>
              <a:off x="431" y="2342"/>
              <a:ext cx="91" cy="136"/>
              <a:chOff x="158" y="3748"/>
              <a:chExt cx="91" cy="136"/>
            </a:xfrm>
          </p:grpSpPr>
          <p:sp>
            <p:nvSpPr>
              <p:cNvPr id="19494" name="Line 22"/>
              <p:cNvSpPr>
                <a:spLocks noChangeShapeType="1"/>
              </p:cNvSpPr>
              <p:nvPr/>
            </p:nvSpPr>
            <p:spPr bwMode="auto">
              <a:xfrm flipH="1">
                <a:off x="158" y="3748"/>
                <a:ext cx="91" cy="13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495" name="Line 23"/>
              <p:cNvSpPr>
                <a:spLocks noChangeShapeType="1"/>
              </p:cNvSpPr>
              <p:nvPr/>
            </p:nvSpPr>
            <p:spPr bwMode="auto">
              <a:xfrm>
                <a:off x="158" y="3884"/>
                <a:ext cx="91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9474" name="Group 24"/>
            <p:cNvGrpSpPr>
              <a:grpSpLocks/>
            </p:cNvGrpSpPr>
            <p:nvPr/>
          </p:nvGrpSpPr>
          <p:grpSpPr bwMode="auto">
            <a:xfrm>
              <a:off x="431" y="3113"/>
              <a:ext cx="91" cy="136"/>
              <a:chOff x="158" y="3748"/>
              <a:chExt cx="91" cy="136"/>
            </a:xfrm>
          </p:grpSpPr>
          <p:sp>
            <p:nvSpPr>
              <p:cNvPr id="19492" name="Line 25"/>
              <p:cNvSpPr>
                <a:spLocks noChangeShapeType="1"/>
              </p:cNvSpPr>
              <p:nvPr/>
            </p:nvSpPr>
            <p:spPr bwMode="auto">
              <a:xfrm flipH="1">
                <a:off x="158" y="3748"/>
                <a:ext cx="91" cy="13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493" name="Line 26"/>
              <p:cNvSpPr>
                <a:spLocks noChangeShapeType="1"/>
              </p:cNvSpPr>
              <p:nvPr/>
            </p:nvSpPr>
            <p:spPr bwMode="auto">
              <a:xfrm>
                <a:off x="158" y="3884"/>
                <a:ext cx="91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9475" name="Group 56"/>
            <p:cNvGrpSpPr>
              <a:grpSpLocks/>
            </p:cNvGrpSpPr>
            <p:nvPr/>
          </p:nvGrpSpPr>
          <p:grpSpPr bwMode="auto">
            <a:xfrm>
              <a:off x="204" y="1026"/>
              <a:ext cx="5353" cy="2631"/>
              <a:chOff x="204" y="1026"/>
              <a:chExt cx="5353" cy="2631"/>
            </a:xfrm>
          </p:grpSpPr>
          <p:sp>
            <p:nvSpPr>
              <p:cNvPr id="19476" name="Rectangle 14"/>
              <p:cNvSpPr>
                <a:spLocks noChangeArrowheads="1"/>
              </p:cNvSpPr>
              <p:nvPr/>
            </p:nvSpPr>
            <p:spPr bwMode="auto">
              <a:xfrm>
                <a:off x="975" y="1253"/>
                <a:ext cx="544" cy="4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r>
                  <a:rPr lang="ru-RU" sz="2800" b="1" dirty="0" smtClean="0">
                    <a:latin typeface="Calibri" pitchFamily="34" charset="0"/>
                  </a:rPr>
                  <a:t>20</a:t>
                </a:r>
                <a:r>
                  <a:rPr lang="ru-RU" sz="3200" baseline="60000" dirty="0" smtClean="0">
                    <a:latin typeface="Calibri" pitchFamily="34" charset="0"/>
                  </a:rPr>
                  <a:t>0</a:t>
                </a:r>
                <a:endParaRPr lang="ru-RU" sz="3200" baseline="60000" dirty="0">
                  <a:latin typeface="Calibri" pitchFamily="34" charset="0"/>
                </a:endParaRPr>
              </a:p>
            </p:txBody>
          </p:sp>
          <p:grpSp>
            <p:nvGrpSpPr>
              <p:cNvPr id="19477" name="Group 55"/>
              <p:cNvGrpSpPr>
                <a:grpSpLocks/>
              </p:cNvGrpSpPr>
              <p:nvPr/>
            </p:nvGrpSpPr>
            <p:grpSpPr bwMode="auto">
              <a:xfrm>
                <a:off x="204" y="1026"/>
                <a:ext cx="5353" cy="2631"/>
                <a:chOff x="204" y="1026"/>
                <a:chExt cx="5353" cy="2631"/>
              </a:xfrm>
            </p:grpSpPr>
            <p:sp>
              <p:nvSpPr>
                <p:cNvPr id="19479" name="Rectangle 4"/>
                <p:cNvSpPr>
                  <a:spLocks noChangeArrowheads="1"/>
                </p:cNvSpPr>
                <p:nvPr/>
              </p:nvSpPr>
              <p:spPr bwMode="auto">
                <a:xfrm>
                  <a:off x="250" y="1026"/>
                  <a:ext cx="5307" cy="2586"/>
                </a:xfrm>
                <a:prstGeom prst="rect">
                  <a:avLst/>
                </a:prstGeom>
                <a:noFill/>
                <a:ln w="190500">
                  <a:solidFill>
                    <a:schemeClr val="accent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19480" name="Line 5"/>
                <p:cNvSpPr>
                  <a:spLocks noChangeShapeType="1"/>
                </p:cNvSpPr>
                <p:nvPr/>
              </p:nvSpPr>
              <p:spPr bwMode="auto">
                <a:xfrm>
                  <a:off x="250" y="1934"/>
                  <a:ext cx="5261" cy="0"/>
                </a:xfrm>
                <a:prstGeom prst="line">
                  <a:avLst/>
                </a:prstGeom>
                <a:noFill/>
                <a:ln w="107950">
                  <a:solidFill>
                    <a:schemeClr val="accent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9481" name="Line 6"/>
                <p:cNvSpPr>
                  <a:spLocks noChangeShapeType="1"/>
                </p:cNvSpPr>
                <p:nvPr/>
              </p:nvSpPr>
              <p:spPr bwMode="auto">
                <a:xfrm>
                  <a:off x="295" y="2750"/>
                  <a:ext cx="5262" cy="0"/>
                </a:xfrm>
                <a:prstGeom prst="line">
                  <a:avLst/>
                </a:prstGeom>
                <a:noFill/>
                <a:ln w="107950">
                  <a:solidFill>
                    <a:schemeClr val="accent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9482" name="Line 7"/>
                <p:cNvSpPr>
                  <a:spLocks noChangeShapeType="1"/>
                </p:cNvSpPr>
                <p:nvPr/>
              </p:nvSpPr>
              <p:spPr bwMode="auto">
                <a:xfrm>
                  <a:off x="839" y="1026"/>
                  <a:ext cx="0" cy="2586"/>
                </a:xfrm>
                <a:prstGeom prst="line">
                  <a:avLst/>
                </a:prstGeom>
                <a:noFill/>
                <a:ln w="107950">
                  <a:solidFill>
                    <a:schemeClr val="accent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9483" name="Line 8"/>
                <p:cNvSpPr>
                  <a:spLocks noChangeShapeType="1"/>
                </p:cNvSpPr>
                <p:nvPr/>
              </p:nvSpPr>
              <p:spPr bwMode="auto">
                <a:xfrm>
                  <a:off x="1519" y="1026"/>
                  <a:ext cx="0" cy="2586"/>
                </a:xfrm>
                <a:prstGeom prst="line">
                  <a:avLst/>
                </a:prstGeom>
                <a:noFill/>
                <a:ln w="107950">
                  <a:solidFill>
                    <a:schemeClr val="accent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9484" name="Line 9"/>
                <p:cNvSpPr>
                  <a:spLocks noChangeShapeType="1"/>
                </p:cNvSpPr>
                <p:nvPr/>
              </p:nvSpPr>
              <p:spPr bwMode="auto">
                <a:xfrm>
                  <a:off x="2199" y="1026"/>
                  <a:ext cx="0" cy="2586"/>
                </a:xfrm>
                <a:prstGeom prst="line">
                  <a:avLst/>
                </a:prstGeom>
                <a:noFill/>
                <a:ln w="107950">
                  <a:solidFill>
                    <a:schemeClr val="accent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9485" name="Line 10"/>
                <p:cNvSpPr>
                  <a:spLocks noChangeShapeType="1"/>
                </p:cNvSpPr>
                <p:nvPr/>
              </p:nvSpPr>
              <p:spPr bwMode="auto">
                <a:xfrm>
                  <a:off x="2879" y="1072"/>
                  <a:ext cx="0" cy="2540"/>
                </a:xfrm>
                <a:prstGeom prst="line">
                  <a:avLst/>
                </a:prstGeom>
                <a:noFill/>
                <a:ln w="107950">
                  <a:solidFill>
                    <a:schemeClr val="accent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9486" name="Line 11"/>
                <p:cNvSpPr>
                  <a:spLocks noChangeShapeType="1"/>
                </p:cNvSpPr>
                <p:nvPr/>
              </p:nvSpPr>
              <p:spPr bwMode="auto">
                <a:xfrm>
                  <a:off x="3559" y="1072"/>
                  <a:ext cx="0" cy="2540"/>
                </a:xfrm>
                <a:prstGeom prst="line">
                  <a:avLst/>
                </a:prstGeom>
                <a:noFill/>
                <a:ln w="107950">
                  <a:solidFill>
                    <a:schemeClr val="accent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9487" name="Line 12"/>
                <p:cNvSpPr>
                  <a:spLocks noChangeShapeType="1"/>
                </p:cNvSpPr>
                <p:nvPr/>
              </p:nvSpPr>
              <p:spPr bwMode="auto">
                <a:xfrm>
                  <a:off x="4239" y="1026"/>
                  <a:ext cx="0" cy="2586"/>
                </a:xfrm>
                <a:prstGeom prst="line">
                  <a:avLst/>
                </a:prstGeom>
                <a:noFill/>
                <a:ln w="107950">
                  <a:solidFill>
                    <a:schemeClr val="accent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9488" name="Line 13"/>
                <p:cNvSpPr>
                  <a:spLocks noChangeShapeType="1"/>
                </p:cNvSpPr>
                <p:nvPr/>
              </p:nvSpPr>
              <p:spPr bwMode="auto">
                <a:xfrm>
                  <a:off x="4922" y="1072"/>
                  <a:ext cx="0" cy="2585"/>
                </a:xfrm>
                <a:prstGeom prst="line">
                  <a:avLst/>
                </a:prstGeom>
                <a:noFill/>
                <a:ln w="107950">
                  <a:solidFill>
                    <a:schemeClr val="accent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9489" name="Rectangle 15"/>
                <p:cNvSpPr>
                  <a:spLocks noChangeArrowheads="1"/>
                </p:cNvSpPr>
                <p:nvPr/>
              </p:nvSpPr>
              <p:spPr bwMode="auto">
                <a:xfrm>
                  <a:off x="204" y="1299"/>
                  <a:ext cx="841" cy="44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r>
                    <a:rPr lang="en-US" sz="3200" b="1">
                      <a:latin typeface="Calibri" pitchFamily="34" charset="0"/>
                    </a:rPr>
                    <a:t>A</a:t>
                  </a:r>
                  <a:endParaRPr lang="ru-RU" sz="3200" baseline="60000">
                    <a:latin typeface="Calibri" pitchFamily="34" charset="0"/>
                  </a:endParaRPr>
                </a:p>
              </p:txBody>
            </p:sp>
            <p:sp>
              <p:nvSpPr>
                <p:cNvPr id="19490" name="Rectangle 19"/>
                <p:cNvSpPr>
                  <a:spLocks noChangeArrowheads="1"/>
                </p:cNvSpPr>
                <p:nvPr/>
              </p:nvSpPr>
              <p:spPr bwMode="auto">
                <a:xfrm>
                  <a:off x="204" y="2160"/>
                  <a:ext cx="841" cy="44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r>
                    <a:rPr lang="en-US" sz="3200" b="1">
                      <a:latin typeface="Calibri" pitchFamily="34" charset="0"/>
                    </a:rPr>
                    <a:t>B</a:t>
                  </a:r>
                  <a:endParaRPr lang="ru-RU" sz="3200" baseline="60000">
                    <a:latin typeface="Calibri" pitchFamily="34" charset="0"/>
                  </a:endParaRPr>
                </a:p>
              </p:txBody>
            </p:sp>
            <p:sp>
              <p:nvSpPr>
                <p:cNvPr id="19491" name="Rectangle 20"/>
                <p:cNvSpPr>
                  <a:spLocks noChangeArrowheads="1"/>
                </p:cNvSpPr>
                <p:nvPr/>
              </p:nvSpPr>
              <p:spPr bwMode="auto">
                <a:xfrm>
                  <a:off x="204" y="2931"/>
                  <a:ext cx="841" cy="44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r>
                    <a:rPr lang="en-US" sz="3200" b="1">
                      <a:latin typeface="Calibri" pitchFamily="34" charset="0"/>
                    </a:rPr>
                    <a:t>C</a:t>
                  </a:r>
                  <a:endParaRPr lang="ru-RU" sz="3200" baseline="60000">
                    <a:latin typeface="Calibri" pitchFamily="34" charset="0"/>
                  </a:endParaRPr>
                </a:p>
              </p:txBody>
            </p:sp>
          </p:grpSp>
          <p:sp>
            <p:nvSpPr>
              <p:cNvPr id="19478" name="Rectangle 27"/>
              <p:cNvSpPr>
                <a:spLocks noChangeArrowheads="1"/>
              </p:cNvSpPr>
              <p:nvPr/>
            </p:nvSpPr>
            <p:spPr bwMode="auto">
              <a:xfrm>
                <a:off x="975" y="2154"/>
                <a:ext cx="544" cy="4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r>
                  <a:rPr lang="ru-RU" sz="2800" b="1" dirty="0" smtClean="0">
                    <a:latin typeface="Calibri" pitchFamily="34" charset="0"/>
                  </a:rPr>
                  <a:t>60</a:t>
                </a:r>
                <a:r>
                  <a:rPr lang="ru-RU" sz="3200" baseline="60000" dirty="0" smtClean="0">
                    <a:latin typeface="Calibri" pitchFamily="34" charset="0"/>
                  </a:rPr>
                  <a:t>0</a:t>
                </a:r>
                <a:endParaRPr lang="ru-RU" sz="3200" baseline="60000" dirty="0">
                  <a:latin typeface="Calibri" pitchFamily="34" charset="0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960"/>
                            </p:stCondLst>
                            <p:childTnLst>
                              <p:par>
                                <p:cTn id="1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2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8" dur="500"/>
                                        <p:tgtEl>
                                          <p:spTgt spid="2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8" dur="500"/>
                                        <p:tgtEl>
                                          <p:spTgt spid="2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8" dur="500"/>
                                        <p:tgtEl>
                                          <p:spTgt spid="2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8" dur="500"/>
                                        <p:tgtEl>
                                          <p:spTgt spid="2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68" dur="500"/>
                                        <p:tgtEl>
                                          <p:spTgt spid="2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8" dur="500"/>
                                        <p:tgtEl>
                                          <p:spTgt spid="2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 build="p"/>
      <p:bldP spid="2076" grpId="0"/>
      <p:bldP spid="2078" grpId="0"/>
      <p:bldP spid="2079" grpId="0"/>
      <p:bldP spid="2084" grpId="0"/>
      <p:bldP spid="2086" grpId="0"/>
      <p:bldP spid="2090" grpId="0"/>
      <p:bldP spid="209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внобедренный треугольник 3"/>
          <p:cNvSpPr/>
          <p:nvPr/>
        </p:nvSpPr>
        <p:spPr>
          <a:xfrm>
            <a:off x="428625" y="2016919"/>
            <a:ext cx="2857500" cy="3340894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Дуга 5"/>
          <p:cNvSpPr/>
          <p:nvPr/>
        </p:nvSpPr>
        <p:spPr>
          <a:xfrm>
            <a:off x="357188" y="4929188"/>
            <a:ext cx="571500" cy="785812"/>
          </a:xfrm>
          <a:prstGeom prst="arc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Дуга 7"/>
          <p:cNvSpPr/>
          <p:nvPr/>
        </p:nvSpPr>
        <p:spPr>
          <a:xfrm rot="14543205">
            <a:off x="2925763" y="4873625"/>
            <a:ext cx="615950" cy="688975"/>
          </a:xfrm>
          <a:prstGeom prst="arc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928688" y="3857625"/>
            <a:ext cx="285750" cy="7143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10800000" flipV="1">
            <a:off x="2500313" y="3857625"/>
            <a:ext cx="285750" cy="7143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0488" name="TextBox 20"/>
          <p:cNvSpPr txBox="1">
            <a:spLocks noChangeArrowheads="1"/>
          </p:cNvSpPr>
          <p:nvPr/>
        </p:nvSpPr>
        <p:spPr bwMode="auto">
          <a:xfrm>
            <a:off x="214313" y="5286375"/>
            <a:ext cx="5000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Calibri" pitchFamily="34" charset="0"/>
              </a:rPr>
              <a:t>А</a:t>
            </a:r>
          </a:p>
        </p:txBody>
      </p:sp>
      <p:sp>
        <p:nvSpPr>
          <p:cNvPr id="20489" name="TextBox 22"/>
          <p:cNvSpPr txBox="1">
            <a:spLocks noChangeArrowheads="1"/>
          </p:cNvSpPr>
          <p:nvPr/>
        </p:nvSpPr>
        <p:spPr bwMode="auto">
          <a:xfrm>
            <a:off x="3143250" y="5286375"/>
            <a:ext cx="4286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Calibri" pitchFamily="34" charset="0"/>
              </a:rPr>
              <a:t>В</a:t>
            </a:r>
          </a:p>
        </p:txBody>
      </p:sp>
      <p:sp>
        <p:nvSpPr>
          <p:cNvPr id="20490" name="TextBox 23"/>
          <p:cNvSpPr txBox="1">
            <a:spLocks noChangeArrowheads="1"/>
          </p:cNvSpPr>
          <p:nvPr/>
        </p:nvSpPr>
        <p:spPr bwMode="auto">
          <a:xfrm>
            <a:off x="1643063" y="1785938"/>
            <a:ext cx="4286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Calibri" pitchFamily="34" charset="0"/>
              </a:rPr>
              <a:t>С</a:t>
            </a:r>
          </a:p>
        </p:txBody>
      </p:sp>
      <p:sp>
        <p:nvSpPr>
          <p:cNvPr id="20491" name="TextBox 24"/>
          <p:cNvSpPr txBox="1">
            <a:spLocks noChangeArrowheads="1"/>
          </p:cNvSpPr>
          <p:nvPr/>
        </p:nvSpPr>
        <p:spPr bwMode="auto">
          <a:xfrm>
            <a:off x="714375" y="4643438"/>
            <a:ext cx="50006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Calibri" pitchFamily="34" charset="0"/>
              </a:rPr>
              <a:t>50</a:t>
            </a:r>
            <a:endParaRPr lang="ru-RU" sz="1400" b="1">
              <a:latin typeface="Calibri" pitchFamily="34" charset="0"/>
            </a:endParaRPr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 rot="16200000" flipH="1">
            <a:off x="3750469" y="3250406"/>
            <a:ext cx="2571750" cy="9286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5500688" y="5000625"/>
            <a:ext cx="2214562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4572000" y="2428875"/>
            <a:ext cx="3143250" cy="257175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0495" name="TextBox 31"/>
          <p:cNvSpPr txBox="1">
            <a:spLocks noChangeArrowheads="1"/>
          </p:cNvSpPr>
          <p:nvPr/>
        </p:nvSpPr>
        <p:spPr bwMode="auto">
          <a:xfrm>
            <a:off x="6786563" y="4500563"/>
            <a:ext cx="5000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Calibri" pitchFamily="34" charset="0"/>
              </a:rPr>
              <a:t>45</a:t>
            </a:r>
            <a:endParaRPr lang="ru-RU" sz="1400" b="1">
              <a:latin typeface="Calibri" pitchFamily="34" charset="0"/>
            </a:endParaRPr>
          </a:p>
        </p:txBody>
      </p:sp>
      <p:sp>
        <p:nvSpPr>
          <p:cNvPr id="20496" name="TextBox 33"/>
          <p:cNvSpPr txBox="1">
            <a:spLocks noChangeArrowheads="1"/>
          </p:cNvSpPr>
          <p:nvPr/>
        </p:nvSpPr>
        <p:spPr bwMode="auto">
          <a:xfrm>
            <a:off x="4857750" y="2857500"/>
            <a:ext cx="5000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 smtClean="0">
                <a:latin typeface="Calibri" pitchFamily="34" charset="0"/>
              </a:rPr>
              <a:t>30</a:t>
            </a:r>
            <a:endParaRPr lang="ru-RU" sz="1400" b="1" dirty="0">
              <a:latin typeface="Calibri" pitchFamily="34" charset="0"/>
            </a:endParaRPr>
          </a:p>
        </p:txBody>
      </p:sp>
      <p:sp>
        <p:nvSpPr>
          <p:cNvPr id="20497" name="TextBox 34"/>
          <p:cNvSpPr txBox="1">
            <a:spLocks noChangeArrowheads="1"/>
          </p:cNvSpPr>
          <p:nvPr/>
        </p:nvSpPr>
        <p:spPr bwMode="auto">
          <a:xfrm>
            <a:off x="5429250" y="4429125"/>
            <a:ext cx="5000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FF0000"/>
                </a:solidFill>
                <a:latin typeface="Calibri" pitchFamily="34" charset="0"/>
              </a:rPr>
              <a:t>?</a:t>
            </a:r>
            <a:endParaRPr lang="ru-RU" sz="1400" b="1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9" name="TextBox 34"/>
          <p:cNvSpPr txBox="1">
            <a:spLocks noChangeArrowheads="1"/>
          </p:cNvSpPr>
          <p:nvPr/>
        </p:nvSpPr>
        <p:spPr bwMode="auto">
          <a:xfrm>
            <a:off x="1643063" y="2621295"/>
            <a:ext cx="5000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FF0000"/>
                </a:solidFill>
                <a:latin typeface="Calibri" pitchFamily="34" charset="0"/>
              </a:rPr>
              <a:t>?</a:t>
            </a:r>
            <a:endParaRPr lang="ru-RU" sz="1400" b="1">
              <a:solidFill>
                <a:srgbClr val="FF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внобедренный треугольник 3"/>
          <p:cNvSpPr/>
          <p:nvPr/>
        </p:nvSpPr>
        <p:spPr>
          <a:xfrm>
            <a:off x="287439" y="736153"/>
            <a:ext cx="2643188" cy="3000375"/>
          </a:xfrm>
          <a:prstGeom prst="triangl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6286491" y="664694"/>
            <a:ext cx="2786082" cy="3071834"/>
          </a:xfrm>
          <a:prstGeom prst="triangl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Прямоугольный треугольник 5"/>
          <p:cNvSpPr/>
          <p:nvPr/>
        </p:nvSpPr>
        <p:spPr>
          <a:xfrm>
            <a:off x="3389858" y="743487"/>
            <a:ext cx="2500312" cy="3000375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514" name="TextBox 8"/>
          <p:cNvSpPr txBox="1">
            <a:spLocks noChangeArrowheads="1"/>
          </p:cNvSpPr>
          <p:nvPr/>
        </p:nvSpPr>
        <p:spPr bwMode="auto">
          <a:xfrm>
            <a:off x="5029492" y="3295831"/>
            <a:ext cx="5000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latin typeface="Calibri" pitchFamily="34" charset="0"/>
              </a:rPr>
              <a:t>?</a:t>
            </a:r>
            <a:endParaRPr lang="ru-RU" sz="14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1515" name="TextBox 9"/>
          <p:cNvSpPr txBox="1">
            <a:spLocks noChangeArrowheads="1"/>
          </p:cNvSpPr>
          <p:nvPr/>
        </p:nvSpPr>
        <p:spPr bwMode="auto">
          <a:xfrm>
            <a:off x="6586331" y="3282197"/>
            <a:ext cx="50006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Calibri" pitchFamily="34" charset="0"/>
              </a:rPr>
              <a:t>63</a:t>
            </a:r>
            <a:endParaRPr lang="ru-RU" sz="14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1516" name="TextBox 10"/>
          <p:cNvSpPr txBox="1">
            <a:spLocks noChangeArrowheads="1"/>
          </p:cNvSpPr>
          <p:nvPr/>
        </p:nvSpPr>
        <p:spPr bwMode="auto">
          <a:xfrm>
            <a:off x="3389858" y="1103041"/>
            <a:ext cx="5000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latin typeface="Calibri" pitchFamily="34" charset="0"/>
              </a:rPr>
              <a:t>45</a:t>
            </a:r>
            <a:endParaRPr lang="ru-RU" sz="14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702819" y="2414473"/>
            <a:ext cx="285750" cy="14287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H="1">
            <a:off x="2215454" y="2412628"/>
            <a:ext cx="214312" cy="144719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10800000" flipV="1">
            <a:off x="8196348" y="2057736"/>
            <a:ext cx="214312" cy="14287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6861165" y="2107725"/>
            <a:ext cx="285750" cy="14287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1521" name="TextBox 21"/>
          <p:cNvSpPr txBox="1">
            <a:spLocks noChangeArrowheads="1"/>
          </p:cNvSpPr>
          <p:nvPr/>
        </p:nvSpPr>
        <p:spPr bwMode="auto">
          <a:xfrm>
            <a:off x="1359002" y="1094830"/>
            <a:ext cx="50006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latin typeface="Calibri" pitchFamily="34" charset="0"/>
              </a:rPr>
              <a:t>?</a:t>
            </a:r>
            <a:endParaRPr lang="ru-RU" sz="14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1522" name="TextBox 22"/>
          <p:cNvSpPr txBox="1">
            <a:spLocks noChangeArrowheads="1"/>
          </p:cNvSpPr>
          <p:nvPr/>
        </p:nvSpPr>
        <p:spPr bwMode="auto">
          <a:xfrm>
            <a:off x="7429501" y="743487"/>
            <a:ext cx="5000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  <a:latin typeface="Calibri" pitchFamily="34" charset="0"/>
              </a:rPr>
              <a:t>?</a:t>
            </a:r>
            <a:endParaRPr lang="ru-RU" sz="14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>
            <a:off x="3389857" y="3466560"/>
            <a:ext cx="357187" cy="1587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3707904" y="3452960"/>
            <a:ext cx="0" cy="26407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5864" y="2118520"/>
            <a:ext cx="40798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TextBox 21"/>
          <p:cNvSpPr txBox="1">
            <a:spLocks noChangeArrowheads="1"/>
          </p:cNvSpPr>
          <p:nvPr/>
        </p:nvSpPr>
        <p:spPr bwMode="auto">
          <a:xfrm>
            <a:off x="2306263" y="3255070"/>
            <a:ext cx="50006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latin typeface="Calibri" pitchFamily="34" charset="0"/>
              </a:rPr>
              <a:t>?</a:t>
            </a:r>
            <a:endParaRPr lang="ru-RU" sz="14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488506" y="3114406"/>
            <a:ext cx="500063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Calibri" pitchFamily="34" charset="0"/>
              </a:rPr>
              <a:t>?</a:t>
            </a:r>
            <a:endParaRPr lang="ru-RU" sz="1000" b="1" dirty="0">
              <a:solidFill>
                <a:schemeClr val="bg1"/>
              </a:solidFill>
              <a:latin typeface="Calibri" pitchFamily="34" charset="0"/>
            </a:endParaRPr>
          </a:p>
          <a:p>
            <a:endParaRPr lang="ru-RU" sz="14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H="1">
            <a:off x="1593465" y="3598626"/>
            <a:ext cx="1" cy="239985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1105" y="3598626"/>
            <a:ext cx="40798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Равнобедренный треугольник 11"/>
          <p:cNvSpPr/>
          <p:nvPr/>
        </p:nvSpPr>
        <p:spPr>
          <a:xfrm>
            <a:off x="1859065" y="4365104"/>
            <a:ext cx="4539787" cy="1819049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3692565" y="4581883"/>
            <a:ext cx="13896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104</a:t>
            </a:r>
            <a:endParaRPr lang="ru-RU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2234335" y="5718109"/>
            <a:ext cx="214232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Calibri" pitchFamily="34" charset="0"/>
              </a:rPr>
              <a:t>?</a:t>
            </a:r>
          </a:p>
          <a:p>
            <a:endParaRPr lang="ru-RU" dirty="0"/>
          </a:p>
        </p:txBody>
      </p:sp>
      <p:sp>
        <p:nvSpPr>
          <p:cNvPr id="36" name="TextBox 35"/>
          <p:cNvSpPr txBox="1"/>
          <p:nvPr/>
        </p:nvSpPr>
        <p:spPr>
          <a:xfrm>
            <a:off x="5470162" y="5703389"/>
            <a:ext cx="214232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Calibri" pitchFamily="34" charset="0"/>
              </a:rPr>
              <a:t>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6" name="Rectangle 16"/>
          <p:cNvSpPr>
            <a:spLocks noChangeArrowheads="1"/>
          </p:cNvSpPr>
          <p:nvPr/>
        </p:nvSpPr>
        <p:spPr bwMode="auto">
          <a:xfrm>
            <a:off x="2484438" y="260350"/>
            <a:ext cx="64008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uk-UA" sz="4000" b="1" dirty="0">
                <a:latin typeface="Calibri" pitchFamily="34" charset="0"/>
              </a:rPr>
              <a:t>Найти </a:t>
            </a:r>
            <a:r>
              <a:rPr lang="uk-UA" sz="4000" b="1" dirty="0" err="1" smtClean="0">
                <a:latin typeface="Calibri" pitchFamily="34" charset="0"/>
              </a:rPr>
              <a:t>угл</a:t>
            </a:r>
            <a:r>
              <a:rPr lang="ru-RU" sz="4000" b="1" dirty="0">
                <a:latin typeface="Calibri" pitchFamily="34" charset="0"/>
              </a:rPr>
              <a:t>ы </a:t>
            </a:r>
            <a:r>
              <a:rPr lang="el-GR" sz="2400" dirty="0">
                <a:latin typeface="Calibri" pitchFamily="34" charset="0"/>
                <a:cs typeface="Arial" charset="0"/>
              </a:rPr>
              <a:t>Δ</a:t>
            </a:r>
            <a:r>
              <a:rPr lang="ru-RU" sz="2400" b="1" dirty="0">
                <a:latin typeface="Calibri" pitchFamily="34" charset="0"/>
              </a:rPr>
              <a:t> </a:t>
            </a:r>
            <a:r>
              <a:rPr lang="ru-RU" sz="4000" b="1" dirty="0">
                <a:latin typeface="Calibri" pitchFamily="34" charset="0"/>
              </a:rPr>
              <a:t>АВС</a:t>
            </a:r>
          </a:p>
        </p:txBody>
      </p:sp>
      <p:sp>
        <p:nvSpPr>
          <p:cNvPr id="5132" name="Rectangle 12"/>
          <p:cNvSpPr>
            <a:spLocks noChangeArrowheads="1"/>
          </p:cNvSpPr>
          <p:nvPr/>
        </p:nvSpPr>
        <p:spPr bwMode="auto">
          <a:xfrm>
            <a:off x="7350125" y="5857875"/>
            <a:ext cx="1246188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800" b="1">
                <a:solidFill>
                  <a:schemeClr val="tx2"/>
                </a:solidFill>
                <a:latin typeface="Calibri" pitchFamily="34" charset="0"/>
              </a:rPr>
              <a:t>70</a:t>
            </a:r>
            <a:r>
              <a:rPr lang="ru-RU" sz="3200" baseline="60000">
                <a:solidFill>
                  <a:schemeClr val="tx2"/>
                </a:solidFill>
                <a:latin typeface="Calibri" pitchFamily="34" charset="0"/>
              </a:rPr>
              <a:t>0</a:t>
            </a:r>
          </a:p>
        </p:txBody>
      </p:sp>
      <p:grpSp>
        <p:nvGrpSpPr>
          <p:cNvPr id="2" name="Group 20"/>
          <p:cNvGrpSpPr>
            <a:grpSpLocks/>
          </p:cNvGrpSpPr>
          <p:nvPr/>
        </p:nvGrpSpPr>
        <p:grpSpPr bwMode="auto">
          <a:xfrm>
            <a:off x="962025" y="433388"/>
            <a:ext cx="6992938" cy="6192837"/>
            <a:chOff x="606" y="273"/>
            <a:chExt cx="4405" cy="3901"/>
          </a:xfrm>
        </p:grpSpPr>
        <p:grpSp>
          <p:nvGrpSpPr>
            <p:cNvPr id="23559" name="Group 19"/>
            <p:cNvGrpSpPr>
              <a:grpSpLocks/>
            </p:cNvGrpSpPr>
            <p:nvPr/>
          </p:nvGrpSpPr>
          <p:grpSpPr bwMode="auto">
            <a:xfrm>
              <a:off x="606" y="273"/>
              <a:ext cx="4405" cy="3901"/>
              <a:chOff x="606" y="273"/>
              <a:chExt cx="4405" cy="3901"/>
            </a:xfrm>
          </p:grpSpPr>
          <p:sp>
            <p:nvSpPr>
              <p:cNvPr id="23562" name="Line 4"/>
              <p:cNvSpPr>
                <a:spLocks noChangeShapeType="1"/>
              </p:cNvSpPr>
              <p:nvPr/>
            </p:nvSpPr>
            <p:spPr bwMode="auto">
              <a:xfrm>
                <a:off x="1157" y="735"/>
                <a:ext cx="0" cy="2940"/>
              </a:xfrm>
              <a:prstGeom prst="line">
                <a:avLst/>
              </a:prstGeom>
              <a:noFill/>
              <a:ln w="1079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3563" name="Line 5"/>
              <p:cNvSpPr>
                <a:spLocks noChangeShapeType="1"/>
              </p:cNvSpPr>
              <p:nvPr/>
            </p:nvSpPr>
            <p:spPr bwMode="auto">
              <a:xfrm>
                <a:off x="1157" y="3644"/>
                <a:ext cx="3854" cy="0"/>
              </a:xfrm>
              <a:prstGeom prst="line">
                <a:avLst/>
              </a:prstGeom>
              <a:noFill/>
              <a:ln w="1079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3564" name="Line 6"/>
              <p:cNvSpPr>
                <a:spLocks noChangeShapeType="1"/>
              </p:cNvSpPr>
              <p:nvPr/>
            </p:nvSpPr>
            <p:spPr bwMode="auto">
              <a:xfrm>
                <a:off x="1135" y="735"/>
                <a:ext cx="3727" cy="3439"/>
              </a:xfrm>
              <a:prstGeom prst="line">
                <a:avLst/>
              </a:prstGeom>
              <a:noFill/>
              <a:ln w="1079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3565" name="WordArt 7"/>
              <p:cNvSpPr>
                <a:spLocks noChangeArrowheads="1" noChangeShapeType="1" noTextEdit="1"/>
              </p:cNvSpPr>
              <p:nvPr/>
            </p:nvSpPr>
            <p:spPr bwMode="auto">
              <a:xfrm>
                <a:off x="606" y="3090"/>
                <a:ext cx="419" cy="572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ru-RU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0000"/>
                    </a:solidFill>
                    <a:effectLst>
                      <a:outerShdw dist="35921" dir="2700000" algn="ctr" rotWithShape="0">
                        <a:srgbClr val="C0C0C0">
                          <a:alpha val="79999"/>
                        </a:srgbClr>
                      </a:outerShdw>
                    </a:effectLst>
                    <a:latin typeface="Times New Roman"/>
                    <a:cs typeface="Times New Roman"/>
                  </a:rPr>
                  <a:t>С</a:t>
                </a:r>
              </a:p>
            </p:txBody>
          </p:sp>
          <p:sp>
            <p:nvSpPr>
              <p:cNvPr id="23566" name="WordArt 8"/>
              <p:cNvSpPr>
                <a:spLocks noChangeArrowheads="1" noChangeShapeType="1" noTextEdit="1"/>
              </p:cNvSpPr>
              <p:nvPr/>
            </p:nvSpPr>
            <p:spPr bwMode="auto">
              <a:xfrm>
                <a:off x="691" y="273"/>
                <a:ext cx="419" cy="572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ru-RU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0000"/>
                    </a:solidFill>
                    <a:effectLst>
                      <a:outerShdw dist="35921" dir="2700000" algn="ctr" rotWithShape="0">
                        <a:srgbClr val="C0C0C0">
                          <a:alpha val="79999"/>
                        </a:srgbClr>
                      </a:outerShdw>
                    </a:effectLst>
                    <a:latin typeface="Times New Roman"/>
                    <a:cs typeface="Times New Roman"/>
                  </a:rPr>
                  <a:t>А</a:t>
                </a:r>
              </a:p>
            </p:txBody>
          </p:sp>
          <p:sp>
            <p:nvSpPr>
              <p:cNvPr id="23567" name="WordArt 9"/>
              <p:cNvSpPr>
                <a:spLocks noChangeArrowheads="1" noChangeShapeType="1" noTextEdit="1"/>
              </p:cNvSpPr>
              <p:nvPr/>
            </p:nvSpPr>
            <p:spPr bwMode="auto">
              <a:xfrm>
                <a:off x="4291" y="2905"/>
                <a:ext cx="419" cy="572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ru-RU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0000"/>
                    </a:solidFill>
                    <a:effectLst>
                      <a:outerShdw dist="35921" dir="2700000" algn="ctr" rotWithShape="0">
                        <a:srgbClr val="C0C0C0">
                          <a:alpha val="79999"/>
                        </a:srgbClr>
                      </a:outerShdw>
                    </a:effectLst>
                    <a:latin typeface="Times New Roman"/>
                    <a:cs typeface="Times New Roman"/>
                  </a:rPr>
                  <a:t>В</a:t>
                </a:r>
              </a:p>
            </p:txBody>
          </p:sp>
          <p:sp>
            <p:nvSpPr>
              <p:cNvPr id="23568" name="Arc 10"/>
              <p:cNvSpPr>
                <a:spLocks/>
              </p:cNvSpPr>
              <p:nvPr/>
            </p:nvSpPr>
            <p:spPr bwMode="auto">
              <a:xfrm rot="420000">
                <a:off x="4707" y="3642"/>
                <a:ext cx="47" cy="370"/>
              </a:xfrm>
              <a:custGeom>
                <a:avLst/>
                <a:gdLst>
                  <a:gd name="T0" fmla="*/ 27 w 21600"/>
                  <a:gd name="T1" fmla="*/ 0 h 38782"/>
                  <a:gd name="T2" fmla="*/ 9 w 21600"/>
                  <a:gd name="T3" fmla="*/ 370 h 38782"/>
                  <a:gd name="T4" fmla="*/ 0 w 21600"/>
                  <a:gd name="T5" fmla="*/ 168 h 38782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38782"/>
                  <a:gd name="T11" fmla="*/ 21600 w 21600"/>
                  <a:gd name="T12" fmla="*/ 38782 h 3878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38782" fill="none" extrusionOk="0">
                    <a:moveTo>
                      <a:pt x="12558" y="0"/>
                    </a:moveTo>
                    <a:cubicBezTo>
                      <a:pt x="18232" y="4055"/>
                      <a:pt x="21600" y="10600"/>
                      <a:pt x="21600" y="17574"/>
                    </a:cubicBezTo>
                    <a:cubicBezTo>
                      <a:pt x="21600" y="27924"/>
                      <a:pt x="14257" y="36820"/>
                      <a:pt x="4094" y="38782"/>
                    </a:cubicBezTo>
                  </a:path>
                  <a:path w="21600" h="38782" stroke="0" extrusionOk="0">
                    <a:moveTo>
                      <a:pt x="12558" y="0"/>
                    </a:moveTo>
                    <a:cubicBezTo>
                      <a:pt x="18232" y="4055"/>
                      <a:pt x="21600" y="10600"/>
                      <a:pt x="21600" y="17574"/>
                    </a:cubicBezTo>
                    <a:cubicBezTo>
                      <a:pt x="21600" y="27924"/>
                      <a:pt x="14257" y="36820"/>
                      <a:pt x="4094" y="38782"/>
                    </a:cubicBezTo>
                    <a:lnTo>
                      <a:pt x="0" y="17574"/>
                    </a:lnTo>
                    <a:close/>
                  </a:path>
                </a:pathLst>
              </a:custGeom>
              <a:noFill/>
              <a:ln w="1079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23560" name="Line 14"/>
            <p:cNvSpPr>
              <a:spLocks noChangeShapeType="1"/>
            </p:cNvSpPr>
            <p:nvPr/>
          </p:nvSpPr>
          <p:spPr bwMode="auto">
            <a:xfrm>
              <a:off x="1143" y="3394"/>
              <a:ext cx="215" cy="0"/>
            </a:xfrm>
            <a:prstGeom prst="line">
              <a:avLst/>
            </a:prstGeom>
            <a:noFill/>
            <a:ln w="1079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561" name="Line 15"/>
            <p:cNvSpPr>
              <a:spLocks noChangeShapeType="1"/>
            </p:cNvSpPr>
            <p:nvPr/>
          </p:nvSpPr>
          <p:spPr bwMode="auto">
            <a:xfrm>
              <a:off x="1358" y="3360"/>
              <a:ext cx="0" cy="260"/>
            </a:xfrm>
            <a:prstGeom prst="line">
              <a:avLst/>
            </a:prstGeom>
            <a:noFill/>
            <a:ln w="1079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5141" name="Rectangle 21"/>
          <p:cNvSpPr>
            <a:spLocks noChangeArrowheads="1"/>
          </p:cNvSpPr>
          <p:nvPr/>
        </p:nvSpPr>
        <p:spPr bwMode="auto">
          <a:xfrm>
            <a:off x="5148263" y="5084763"/>
            <a:ext cx="1246187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3200" baseline="60000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5142" name="Rectangle 22"/>
          <p:cNvSpPr>
            <a:spLocks noChangeArrowheads="1"/>
          </p:cNvSpPr>
          <p:nvPr/>
        </p:nvSpPr>
        <p:spPr bwMode="auto">
          <a:xfrm>
            <a:off x="1692275" y="1844675"/>
            <a:ext cx="1246188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3200" baseline="60000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5143" name="Rectangle 23"/>
          <p:cNvSpPr>
            <a:spLocks noChangeArrowheads="1"/>
          </p:cNvSpPr>
          <p:nvPr/>
        </p:nvSpPr>
        <p:spPr bwMode="auto">
          <a:xfrm>
            <a:off x="2051050" y="4797425"/>
            <a:ext cx="1246188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3200" baseline="60000" dirty="0">
              <a:solidFill>
                <a:schemeClr val="tx2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60"/>
                            </p:stCondLst>
                            <p:childTnLst>
                              <p:par>
                                <p:cTn id="11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5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5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5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6" grpId="0" build="p"/>
      <p:bldP spid="5132" grpId="0"/>
      <p:bldP spid="5141" grpId="0"/>
      <p:bldP spid="5142" grpId="0"/>
      <p:bldP spid="5143" grpId="0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689</TotalTime>
  <Words>253</Words>
  <Application>Microsoft Office PowerPoint</Application>
  <PresentationFormat>Экран (4:3)</PresentationFormat>
  <Paragraphs>96</Paragraphs>
  <Slides>12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Воздушный поток</vt:lpstr>
      <vt:lpstr>Формула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Построение угла</dc:title>
  <cp:lastModifiedBy>irina180666@yandex.ru</cp:lastModifiedBy>
  <cp:revision>56</cp:revision>
  <dcterms:modified xsi:type="dcterms:W3CDTF">2021-11-07T08:47:55Z</dcterms:modified>
</cp:coreProperties>
</file>