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69" r:id="rId2"/>
    <p:sldId id="262" r:id="rId3"/>
    <p:sldId id="263" r:id="rId4"/>
    <p:sldId id="264" r:id="rId5"/>
    <p:sldId id="265" r:id="rId6"/>
    <p:sldId id="267" r:id="rId7"/>
    <p:sldId id="266" r:id="rId8"/>
    <p:sldId id="268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7" d="100"/>
          <a:sy n="77" d="100"/>
        </p:scale>
        <p:origin x="-396" y="-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11/8/2021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11/8/2021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11/8/2021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11/8/2021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11/8/2021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11/8/2021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1028" y="704335"/>
            <a:ext cx="8414950" cy="190294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i="1" dirty="0" smtClean="0"/>
              <a:t>Проект «Иллюстраторы сказки «Иван-крестьянский сын и чудо-юдо</a:t>
            </a:r>
            <a:r>
              <a:rPr lang="ru-RU" sz="4000" b="1" i="1" dirty="0" smtClean="0"/>
              <a:t>»</a:t>
            </a:r>
            <a:br>
              <a:rPr lang="ru-RU" sz="4000" b="1" i="1" dirty="0" smtClean="0"/>
            </a:br>
            <a:r>
              <a:rPr lang="ru-RU" sz="3100" b="1" dirty="0"/>
              <a:t>Цель исследования</a:t>
            </a:r>
            <a:r>
              <a:rPr lang="ru-RU" sz="3100" dirty="0"/>
              <a:t> – познакомиться с иллюстрациями разных изданий сказки «Иван-крестьянский сын и чудо-юдо»</a:t>
            </a:r>
            <a:br>
              <a:rPr lang="ru-RU" sz="3100" dirty="0"/>
            </a:br>
            <a:r>
              <a:rPr lang="ru-RU" sz="3100" b="1" dirty="0"/>
              <a:t>Задачи проекта:</a:t>
            </a:r>
            <a:br>
              <a:rPr lang="ru-RU" sz="3100" b="1" dirty="0"/>
            </a:br>
            <a:r>
              <a:rPr lang="ru-RU" sz="3100" dirty="0"/>
              <a:t>- найти через различные источники издания сказки разных лет;</a:t>
            </a:r>
            <a:br>
              <a:rPr lang="ru-RU" sz="3100" dirty="0"/>
            </a:br>
            <a:r>
              <a:rPr lang="ru-RU" sz="3100" dirty="0"/>
              <a:t>- познакомиться с творчеством иллюстраторов, участвовавших в издании этой сказки;</a:t>
            </a:r>
            <a:br>
              <a:rPr lang="ru-RU" sz="3100" dirty="0"/>
            </a:br>
            <a:r>
              <a:rPr lang="ru-RU" sz="3100" dirty="0"/>
              <a:t>- изучить виды иллюстраций, различные </a:t>
            </a:r>
            <a:r>
              <a:rPr lang="ru-RU" dirty="0"/>
              <a:t>техники их выполнения</a:t>
            </a:r>
            <a:br>
              <a:rPr lang="ru-RU" dirty="0"/>
            </a:br>
            <a:r>
              <a:rPr lang="ru-RU" sz="4000" b="1" i="1" dirty="0" smtClean="0"/>
              <a:t/>
            </a:r>
            <a:br>
              <a:rPr lang="ru-RU" sz="4000" b="1" i="1" dirty="0" smtClean="0"/>
            </a:br>
            <a:endParaRPr lang="ru-RU" sz="4000" b="1" i="1" dirty="0"/>
          </a:p>
        </p:txBody>
      </p:sp>
    </p:spTree>
    <p:extLst>
      <p:ext uri="{BB962C8B-B14F-4D97-AF65-F5344CB8AC3E}">
        <p14:creationId xmlns:p14="http://schemas.microsoft.com/office/powerpoint/2010/main" val="2775101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7100" y="317500"/>
            <a:ext cx="8834438" cy="965200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 </a:t>
            </a:r>
            <a:r>
              <a:rPr lang="ru-RU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1956</a:t>
            </a:r>
            <a:r>
              <a:rPr lang="ru-RU" sz="3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       </a:t>
            </a:r>
            <a:r>
              <a:rPr lang="ru-RU" sz="3200" dirty="0" smtClean="0"/>
              <a:t>1974 </a:t>
            </a:r>
            <a:r>
              <a:rPr lang="ru-RU" sz="3200" dirty="0"/>
              <a:t>Гравюры Быкова Ф.С.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4320" y="1638300"/>
            <a:ext cx="4216231" cy="4749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61063" y="1508124"/>
            <a:ext cx="3800475" cy="501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676191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2500" y="406400"/>
            <a:ext cx="8597900" cy="889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1975 Бельтюков В.И.       1986 Кузнецов К.С.</a:t>
            </a:r>
            <a:endParaRPr lang="ru-RU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2500" y="1757363"/>
            <a:ext cx="3762375" cy="473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02350" y="1952625"/>
            <a:ext cx="344805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784454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3300" y="304800"/>
            <a:ext cx="8534400" cy="9144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1988 Монина Е.Г.             2013 Кочергин Н.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76235" y="1435100"/>
            <a:ext cx="3918053" cy="5214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Рисунок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6263" y="1435100"/>
            <a:ext cx="4200525" cy="529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495522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44600" y="304800"/>
            <a:ext cx="8166100" cy="8763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2007 </a:t>
            </a:r>
            <a:r>
              <a:rPr lang="ru-RU" dirty="0"/>
              <a:t>Знак Е. </a:t>
            </a:r>
            <a:r>
              <a:rPr lang="ru-RU" dirty="0" smtClean="0"/>
              <a:t>К.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            2015 Маврина Т.А.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6147" name="Рисунок 2" descr="https://picsb.meshok.net/pics/143859545.jpg?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35699" y="1324289"/>
            <a:ext cx="3700463" cy="5336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11" descr="https://www.bookvoed.ru/files/1836/16/59/6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2700" y="1422400"/>
            <a:ext cx="3800375" cy="51266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975022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06500" y="279400"/>
            <a:ext cx="8280400" cy="8382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2013 Коркин В.             2016 Вороная А.</a:t>
            </a:r>
            <a:endParaRPr lang="ru-RU" dirty="0"/>
          </a:p>
        </p:txBody>
      </p:sp>
      <p:pic>
        <p:nvPicPr>
          <p:cNvPr id="8194" name="Рисунок 8" descr="Купить Голенищева О., ред. «Иван-крестьянский сын и чудо-юдо»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70904" y="1282700"/>
            <a:ext cx="3821809" cy="544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Рисунок 10" descr="Купить «Сказки-минутки. Иван - крестьянский сын и чудо-юдо»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68601" y="1282700"/>
            <a:ext cx="3846912" cy="544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547394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Рисунок 6" descr="https://s1.livelib.ru/boocover/1000664624/o/1a28/Igor_Kozhevnikov__Ivan__krestyanskij_syn_i_ChudoYudo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9000" y="571500"/>
            <a:ext cx="4210050" cy="586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69" name="Рисунок 12" descr="https://cdn1.ozone.ru/s3/multimedia-r/601099212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42000" y="571500"/>
            <a:ext cx="4238625" cy="5876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5867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00" b="0" i="0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          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117443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00" b="0" i="0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</a:t>
            </a:r>
            <a:r>
              <a:rPr kumimoji="0" lang="ru-RU" alt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092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2700" y="228600"/>
            <a:ext cx="8420100" cy="990600"/>
          </a:xfrm>
        </p:spPr>
        <p:txBody>
          <a:bodyPr>
            <a:normAutofit/>
          </a:bodyPr>
          <a:lstStyle/>
          <a:p>
            <a:r>
              <a:rPr lang="ru-RU" dirty="0" smtClean="0"/>
              <a:t>         2012                         2014</a:t>
            </a:r>
            <a:endParaRPr lang="ru-RU" dirty="0"/>
          </a:p>
        </p:txBody>
      </p:sp>
      <p:pic>
        <p:nvPicPr>
          <p:cNvPr id="9219" name="Рисунок 13" descr="Купить «Иван-крестьянский сын»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84649" y="1422400"/>
            <a:ext cx="4110251" cy="529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9" descr="Купить «Иван и Чудо-юдо»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8410" y="1096385"/>
            <a:ext cx="3609006" cy="5526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91831043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635</TotalTime>
  <Words>58</Words>
  <Application>Microsoft Office PowerPoint</Application>
  <PresentationFormat>Произвольный</PresentationFormat>
  <Paragraphs>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Грань</vt:lpstr>
      <vt:lpstr>Проект «Иллюстраторы сказки «Иван-крестьянский сын и чудо-юдо» Цель исследования – познакомиться с иллюстрациями разных изданий сказки «Иван-крестьянский сын и чудо-юдо» Задачи проекта: - найти через различные источники издания сказки разных лет; - познакомиться с творчеством иллюстраторов, участвовавших в издании этой сказки; - изучить виды иллюстраций, различные техники их выполнения  </vt:lpstr>
      <vt:lpstr>           1956                 1974 Гравюры Быкова Ф.С. </vt:lpstr>
      <vt:lpstr>1975 Бельтюков В.И.       1986 Кузнецов К.С.</vt:lpstr>
      <vt:lpstr> 1988 Монина Е.Г.             2013 Кочергин Н.</vt:lpstr>
      <vt:lpstr>2007 Знак Е. К.             2015 Маврина Т.А.</vt:lpstr>
      <vt:lpstr>    2013 Коркин В.             2016 Вороная А.</vt:lpstr>
      <vt:lpstr>Презентация PowerPoint</vt:lpstr>
      <vt:lpstr>         2012                         2014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Методические приемы изучения русской народной сказки в 5-6 классах</dc:title>
  <dc:creator>Дима</dc:creator>
  <cp:lastModifiedBy>Библиотека</cp:lastModifiedBy>
  <cp:revision>30</cp:revision>
  <dcterms:created xsi:type="dcterms:W3CDTF">2020-12-27T09:13:31Z</dcterms:created>
  <dcterms:modified xsi:type="dcterms:W3CDTF">2021-11-08T07:33:34Z</dcterms:modified>
</cp:coreProperties>
</file>