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dMasterIdLst>
    <p:sldMasterId id="2147483679" r:id="rId5"/>
  </p:sldMasterIdLst>
  <p:handoutMasterIdLst>
    <p:handoutMasterId r:id="rId6"/>
  </p:handoutMasterIdLst>
  <p:sldIdLst>
    <p:sldId id="257" r:id="rId7"/>
    <p:sldId id="258" r:id="rId8"/>
    <p:sldId id="259" r:id="rId9"/>
    <p:sldId id="260" r:id="rId10"/>
    <p:sldId id="261" r:id="rId11"/>
    <p:sldId id="264" r:id="rId12"/>
    <p:sldId id="266" r:id="rId13"/>
    <p:sldId id="265" r:id="rId14"/>
    <p:sldId id="263" r:id="rId15"/>
    <p:sldId id="262" r:id="rId16"/>
    <p:sldId id="268" r:id="rId17"/>
    <p:sldId id="267" r:id="rId18"/>
    <p:sldId id="269" r:id="rId19"/>
    <p:sldId id="270" r:id="rId20"/>
  </p:sldIdLst>
  <p:sldSz cx="12192000" cy="6858000"/>
  <p:notesSz cx="6858000" cy="9144000"/>
  <p:defaultText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5pPr>
    <a:lvl6pPr marL="22860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6pPr>
    <a:lvl7pPr marL="2743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7pPr>
    <a:lvl8pPr marL="3200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8pPr>
    <a:lvl9pPr marL="3657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9pPr>
  </p:defaultTextStyle>
</p:presentation>
</file>

<file path=ppt/presProps.xml><?xml version="1.0" encoding="utf-8"?>
<p:presentation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howPr showNarration="1" useTimings="0"/>
  <p:extLst>
    <p:ext uri="smNativeData">
      <pr:smAppRevision xmlns:pr="smNativeData" dt="1636354123" val="946" revOS="4"/>
      <pr:smFileRevision xmlns:pr="smNativeData" dt="1636354123" val="0"/>
      <pr:guideOptions xmlns:pr="smNativeData" dt="1636354123" snapToBorder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ideViewPr>
    <p:cSldViewPr snapToGrid="0">
      <p:cViewPr varScale="1">
        <p:scale>
          <a:sx n="61" d="100"/>
          <a:sy n="61" d="100"/>
        </p:scale>
        <p:origin x="374" y="295"/>
      </p:cViewPr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13" d="100"/>
        <a:sy n="13" d="100"/>
      </p:scale>
      <p:origin x="0" y="0"/>
    </p:cViewPr>
  </p:sorterViewPr>
  <p:notesViewPr>
    <p:cSldViewPr snapToGrid="0">
      <p:cViewPr>
        <p:scale>
          <a:sx n="61" d="100"/>
          <a:sy n="61" d="100"/>
        </p:scale>
        <p:origin x="374" y="295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/Relationships>
</file>

<file path=ppt/handoutMasters/_rels/handoutMaster1.xml.rels><?xml version="1.0" encoding="UTF-8" standalone="yes" ?>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 noChangeArrowheads="1"/>
            <a:extLst>
              <a:ext uri="smNativeData">
                <pr:smNativeData xmlns:pr="smNativeData" val="SMDATA_16_S8iI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AAAAAAAAAABIEgAA0wIAABAAAAAmAAAACAAAAD+PAAAAAAAA"/>
              </a:ext>
            </a:extLst>
          </p:cNvSpPr>
          <p:nvPr>
            <p:ph type="hdr" sz="quarter"/>
          </p:nvPr>
        </p:nvSpPr>
        <p:spPr>
          <a:xfrm>
            <a:off x="0" y="0"/>
            <a:ext cx="2971800" cy="459105"/>
          </a:xfrm>
          <a:prstGeom prst="rect">
            <a:avLst/>
          </a:prstGeo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algn="l">
              <a:defRPr lang="ru-ru" sz="1200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</a:p>
        </p:txBody>
      </p:sp>
      <p:sp>
        <p:nvSpPr>
          <p:cNvPr id="3" name="Дата 2"/>
          <p:cNvSpPr>
            <a:spLocks noGrp="1" noChangeArrowheads="1"/>
            <a:extLst>
              <a:ext uri="smNativeData">
                <pr:smNativeData xmlns:pr="smNativeData" val="SMDATA_16_S8iI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5hcAAAAAAAAuKgAA0wIAABAAAAAmAAAACAAAAD+PAAAAAAAA"/>
              </a:ext>
            </a:extLst>
          </p:cNvSpPr>
          <p:nvPr>
            <p:ph type="dt" sz="quarter" idx="1"/>
          </p:nvPr>
        </p:nvSpPr>
        <p:spPr>
          <a:xfrm>
            <a:off x="3884930" y="0"/>
            <a:ext cx="2971800" cy="459105"/>
          </a:xfrm>
          <a:prstGeom prst="rect">
            <a:avLst/>
          </a:prstGeo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algn="r">
              <a:defRPr lang="ru-ru" sz="1200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fld id="{078215D6-98EA-D7E3-A43A-6EB65B74523B}" type="datetime1">
              <a:t>09.03.2020</a:t>
            </a:fld>
          </a:p>
        </p:txBody>
      </p:sp>
      <p:sp>
        <p:nvSpPr>
          <p:cNvPr id="4" name="Нижний колонтитул 3"/>
          <p:cNvSpPr>
            <a:spLocks noGrp="1" noChangeArrowheads="1"/>
            <a:extLst>
              <a:ext uri="smNativeData">
                <pr:smNativeData xmlns:pr="smNativeData" val="SMDATA_16_S8iIYR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AAAAAG41AABIEgAAQDgAABAAAAAmAAAACAAAAL+PAAAAAAAA"/>
              </a:ext>
            </a:extLst>
          </p:cNvSpPr>
          <p:nvPr>
            <p:ph type="ftr" sz="quarter" idx="2"/>
          </p:nvPr>
        </p:nvSpPr>
        <p:spPr>
          <a:xfrm>
            <a:off x="0" y="8685530"/>
            <a:ext cx="2971800" cy="458470"/>
          </a:xfrm>
          <a:prstGeom prst="rect">
            <a:avLst/>
          </a:prstGeom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algn="l">
              <a:defRPr lang="ru-ru" sz="1200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</a:p>
        </p:txBody>
      </p:sp>
      <p:sp>
        <p:nvSpPr>
          <p:cNvPr id="5" name="Номер слайда 4"/>
          <p:cNvSpPr>
            <a:spLocks noGrp="1" noChangeArrowheads="1"/>
            <a:extLst>
              <a:ext uri="smNativeData">
                <pr:smNativeData xmlns:pr="smNativeData" val="SMDATA_16_S8iIYR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5hcAAG41AAAuKgAAQDgAABAAAAAmAAAACAAAAL+PAAAAAAAA"/>
              </a:ext>
            </a:extLst>
          </p:cNvSpPr>
          <p:nvPr>
            <p:ph type="sldNum" sz="quarter" idx="3"/>
          </p:nvPr>
        </p:nvSpPr>
        <p:spPr>
          <a:xfrm>
            <a:off x="3884930" y="8685530"/>
            <a:ext cx="2971800" cy="458470"/>
          </a:xfrm>
          <a:prstGeom prst="rect">
            <a:avLst/>
          </a:prstGeom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algn="r">
              <a:defRPr lang="ru-ru" sz="1200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fld id="{078244AE-E0EA-D7B2-A43A-16E70A745243}" type="slidenum">
              <a:t>‹#›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Relationship Id="rId3" Type="http://schemas.openxmlformats.org/officeDocument/2006/relationships/image" Target="../media/image14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1.png"/><Relationship Id="rId3" Type="http://schemas.openxmlformats.org/officeDocument/2006/relationships/image" Target="../media/image12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/Relationships>
</file>

<file path=ppt/slideLayouts/_rels/slideLayout1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4.png"/><Relationship Id="rId3" Type="http://schemas.openxmlformats.org/officeDocument/2006/relationships/image" Target="../media/image30.png"/><Relationship Id="rId4" Type="http://schemas.openxmlformats.org/officeDocument/2006/relationships/image" Target="../media/image35.png"/><Relationship Id="rId5" Type="http://schemas.openxmlformats.org/officeDocument/2006/relationships/image" Target="../media/image29.png"/><Relationship Id="rId6" Type="http://schemas.openxmlformats.org/officeDocument/2006/relationships/image" Target="../media/image36.png"/><Relationship Id="rId7" Type="http://schemas.openxmlformats.org/officeDocument/2006/relationships/image" Target="../media/image27.png"/></Relationships>
</file>

<file path=ppt/slideLayouts/_rels/slideLayout1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14.png"/><Relationship Id="rId6" Type="http://schemas.openxmlformats.org/officeDocument/2006/relationships/image" Target="../media/image37.png"/><Relationship Id="rId7" Type="http://schemas.openxmlformats.org/officeDocument/2006/relationships/image" Target="../media/image15.png"/><Relationship Id="rId8" Type="http://schemas.openxmlformats.org/officeDocument/2006/relationships/image" Target="../media/image17.png"/><Relationship Id="rId9" Type="http://schemas.openxmlformats.org/officeDocument/2006/relationships/image" Target="../media/image19.png"/><Relationship Id="rId10" Type="http://schemas.openxmlformats.org/officeDocument/2006/relationships/image" Target="../media/image13.png"/><Relationship Id="rId11" Type="http://schemas.openxmlformats.org/officeDocument/2006/relationships/image" Target="../media/image28.png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12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5.png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/Relationships>
</file>

<file path=ppt/slideLayouts/slideLayout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S8iIYR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EsEOQQ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zwcAAPwAAAAPQAAArA8AABAAAAAmAAAACAAAAIGAAAAAAAAA"/>
              </a:ext>
            </a:extLst>
          </p:cNvSpPr>
          <p:nvPr>
            <p:ph type="ctrTitle"/>
          </p:nvPr>
        </p:nvSpPr>
        <p:spPr>
          <a:xfrm>
            <a:off x="1269365" y="160020"/>
            <a:ext cx="9144000" cy="2387600"/>
          </a:xfrm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algn="ctr">
              <a:defRPr lang="ru-ru" sz="6000">
                <a:solidFill>
                  <a:srgbClr val="2F75B5"/>
                </a:solidFill>
                <a:latin typeface="Segoe UI Light" pitchFamily="2" charset="-52"/>
                <a:ea typeface="Calibri Light" pitchFamily="2" charset="-52"/>
                <a:cs typeface="Calibri Light" pitchFamily="2" charset="-52"/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Подзаголовок 2"/>
          <p:cNvSpPr>
            <a:spLocks noGrp="1" noChangeArrowheads="1"/>
            <a:extLst>
              <a:ext uri="smNativeData">
                <pr:smNativeData xmlns:pr="smNativeData" val="SMDATA_16_S8iI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YAAWY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xxMAABccAAA5NwAARyYAABAAAAAmAAAACAAAAAGAAAAAAAAA"/>
              </a:ext>
            </a:extLst>
          </p:cNvSpPr>
          <p:nvPr>
            <p:ph type="subTitle" idx="1"/>
          </p:nvPr>
        </p:nvSpPr>
        <p:spPr>
          <a:xfrm>
            <a:off x="3215005" y="4566285"/>
            <a:ext cx="5761990" cy="1656080"/>
          </a:xfrm>
        </p:spPr>
        <p:txBody>
          <a:bodyPr/>
          <a:lstStyle>
            <a:lvl1pPr marL="0" indent="0" algn="ctr">
              <a:buNone/>
              <a:defRPr lang="ru-ru" sz="24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>
              <a:defRPr lang="ru-ru"/>
            </a:pPr>
            <a:r>
              <a:t>Образец подзаголовка</a:t>
            </a:r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</p:sldLayout>
</file>

<file path=ppt/slideLayouts/slideLayout10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 preserve="1">
  <p:cSld name="Вопрос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CQRAAB4JAAA0hcAAPkn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786380" y="5928360"/>
            <a:ext cx="1085850" cy="56959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10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rJnB3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CQRAACJAQAADRYAAMIE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786380" y="249555"/>
            <a:ext cx="798195" cy="52387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2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EQFAACNCAAAcQkAAPkM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855980" y="1390015"/>
            <a:ext cx="678815" cy="71882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3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UA5/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EFBAABYBgAA8kUAAN4N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10607675" y="1031240"/>
            <a:ext cx="762635" cy="122301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" name="Заголовок 1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GwwAAFgGAAAWJgAAsR0AABAAAAAmAAAACAAAAL2gAAD/HwAA"/>
              </a:ext>
            </a:extLst>
          </p:cNvSpPr>
          <p:nvPr>
            <p:ph type="title"/>
          </p:nvPr>
        </p:nvSpPr>
        <p:spPr>
          <a:xfrm>
            <a:off x="1967865" y="1031240"/>
            <a:ext cx="4223385" cy="379539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algn="ctr">
              <a:defRPr lang="ru-ru" sz="4000">
                <a:solidFill>
                  <a:srgbClr val="2F75B5"/>
                </a:solidFill>
                <a:latin typeface="Segoe UI Light" pitchFamily="2" charset="-52"/>
                <a:ea typeface="Calibri Light" pitchFamily="2" charset="-52"/>
                <a:cs typeface="Calibri Light" pitchFamily="2" charset="-52"/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7" name="Text Placeholder 3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FsGAACBOwAApgoAABAAAAAmAAAACAAAAIGAAAD/HwAA"/>
              </a:ext>
            </a:extLst>
          </p:cNvSpPr>
          <p:nvPr>
            <p:ph idx="13"/>
          </p:nvPr>
        </p:nvSpPr>
        <p:spPr>
          <a:xfrm>
            <a:off x="6939280" y="1033145"/>
            <a:ext cx="2733675" cy="69786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Правильный ответ</a:t>
            </a:r>
            <a:endParaRPr lang="en-us"/>
          </a:p>
        </p:txBody>
      </p:sp>
      <p:sp>
        <p:nvSpPr>
          <p:cNvPr id="8" name="Text Placeholder 6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MAMAACBOwAADhEAABAAAAAmAAAACAAAAIGAAAD/HwAA"/>
              </a:ext>
            </a:extLst>
          </p:cNvSpPr>
          <p:nvPr>
            <p:ph idx="14"/>
          </p:nvPr>
        </p:nvSpPr>
        <p:spPr>
          <a:xfrm>
            <a:off x="6939280" y="2072640"/>
            <a:ext cx="273367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  <p:sp>
        <p:nvSpPr>
          <p:cNvPr id="9" name="Text Placeholder 10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N0SAACrOwAAKxcAABAAAAAmAAAACAAAAIGAAAD/HwAA"/>
              </a:ext>
            </a:extLst>
          </p:cNvSpPr>
          <p:nvPr>
            <p:ph idx="15"/>
          </p:nvPr>
        </p:nvSpPr>
        <p:spPr>
          <a:xfrm>
            <a:off x="6939280" y="3066415"/>
            <a:ext cx="276034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</p:sldLayout>
</file>

<file path=ppt/slideLayouts/slideLayout1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 preserve="1">
  <p:cSld name="Вопрос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/////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EgrAAC5FwAAAy8AANUb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7035800" y="3856355"/>
            <a:ext cx="606425" cy="66802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2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BNAAAA2GwAAb0UAAIgg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0415905" y="4423410"/>
            <a:ext cx="871220" cy="86487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3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CpAAABYBgAABUUAAFMK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10430510" y="1031240"/>
            <a:ext cx="789305" cy="64706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10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YVQI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GwDAAClEwAAnAcAALkX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56260" y="3193415"/>
            <a:ext cx="680720" cy="66294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" name="Заголовок 1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GwwAAFgGAAAWJgAAsR0AABAAAAAmAAAACAAAAL2gAAD/HwAA"/>
              </a:ext>
            </a:extLst>
          </p:cNvSpPr>
          <p:nvPr>
            <p:ph type="title"/>
          </p:nvPr>
        </p:nvSpPr>
        <p:spPr>
          <a:xfrm>
            <a:off x="1967865" y="1031240"/>
            <a:ext cx="4223385" cy="379539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algn="ctr">
              <a:defRPr lang="ru-ru" sz="4000">
                <a:solidFill>
                  <a:srgbClr val="2F75B5"/>
                </a:solidFill>
                <a:latin typeface="Segoe UI Light" pitchFamily="2" charset="-52"/>
                <a:ea typeface="Calibri Light" pitchFamily="2" charset="-52"/>
                <a:cs typeface="Calibri Light" pitchFamily="2" charset="-52"/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7" name="Text Placeholder 3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FsGAACBOwAApgoAABAAAAAmAAAACAAAAIGAAAD/HwAA"/>
              </a:ext>
            </a:extLst>
          </p:cNvSpPr>
          <p:nvPr>
            <p:ph idx="13"/>
          </p:nvPr>
        </p:nvSpPr>
        <p:spPr>
          <a:xfrm>
            <a:off x="6939280" y="1033145"/>
            <a:ext cx="2733675" cy="69786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Правильный ответ</a:t>
            </a:r>
            <a:endParaRPr lang="en-us"/>
          </a:p>
        </p:txBody>
      </p:sp>
      <p:sp>
        <p:nvSpPr>
          <p:cNvPr id="8" name="Text Placeholder 6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MAMAACBOwAADhEAABAAAAAmAAAACAAAAIGAAAD/HwAA"/>
              </a:ext>
            </a:extLst>
          </p:cNvSpPr>
          <p:nvPr>
            <p:ph idx="14"/>
          </p:nvPr>
        </p:nvSpPr>
        <p:spPr>
          <a:xfrm>
            <a:off x="6939280" y="2072640"/>
            <a:ext cx="273367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  <p:sp>
        <p:nvSpPr>
          <p:cNvPr id="9" name="Text Placeholder 10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N0SAACrOwAAKxcAABAAAAAmAAAACAAAAIGAAAD/HwAA"/>
              </a:ext>
            </a:extLst>
          </p:cNvSpPr>
          <p:nvPr>
            <p:ph idx="15"/>
          </p:nvPr>
        </p:nvSpPr>
        <p:spPr>
          <a:xfrm>
            <a:off x="6939280" y="3066415"/>
            <a:ext cx="276034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</p:sldLayout>
</file>

<file path=ppt/slideLayouts/slideLayout12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 preserve="1">
  <p:cSld name="Вопрос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Cc+AAAZBwAAtUYAAGwO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0103485" y="1153795"/>
            <a:ext cx="1390650" cy="119062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2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///8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K0DAAAJDgAAkggAAOMV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597535" y="2281555"/>
            <a:ext cx="795655" cy="127635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3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GBg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MwUAAAmHwAAnRsAAJ8i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3380740" y="5063490"/>
            <a:ext cx="1108075" cy="56451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4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BgsvQ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NweAABkAAAAVCMAAB4F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5016500" y="63500"/>
            <a:ext cx="726440" cy="76835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 9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/Bw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BARAACiAgAAuxUAAK0FAAAQAAAAJgAAAAgAAAD//////////w==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2773680" y="427990"/>
            <a:ext cx="758825" cy="49466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Рисунок 10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GYRAACOJgAAyiAAACwpAAAQAAAAJgAAAAgAAAD//////////w=="/>
              </a:ext>
            </a:extLst>
          </p:cNvPicPr>
          <p:nvPr/>
        </p:nvPicPr>
        <p:blipFill>
          <a:blip r:embed="rId7"/>
          <a:stretch>
            <a:fillRect/>
          </a:stretch>
        </p:blipFill>
        <p:spPr>
          <a:xfrm>
            <a:off x="2828290" y="6267450"/>
            <a:ext cx="2501900" cy="42545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8" name="Заголовок 1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GwwAAFgGAAAWJgAAsR0AABAAAAAmAAAACAAAAL2gAAD/HwAA"/>
              </a:ext>
            </a:extLst>
          </p:cNvSpPr>
          <p:nvPr>
            <p:ph type="title"/>
          </p:nvPr>
        </p:nvSpPr>
        <p:spPr>
          <a:xfrm>
            <a:off x="1967865" y="1031240"/>
            <a:ext cx="4223385" cy="379539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algn="ctr">
              <a:defRPr lang="ru-ru" sz="4000">
                <a:solidFill>
                  <a:srgbClr val="2F75B5"/>
                </a:solidFill>
                <a:latin typeface="Segoe UI Light" pitchFamily="2" charset="-52"/>
                <a:ea typeface="Calibri Light" pitchFamily="2" charset="-52"/>
                <a:cs typeface="Calibri Light" pitchFamily="2" charset="-52"/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9" name="Text Placeholder 3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FsGAACBOwAApgoAABAAAAAmAAAACAAAAIGAAAD/HwAA"/>
              </a:ext>
            </a:extLst>
          </p:cNvSpPr>
          <p:nvPr>
            <p:ph idx="13"/>
          </p:nvPr>
        </p:nvSpPr>
        <p:spPr>
          <a:xfrm>
            <a:off x="6939280" y="1033145"/>
            <a:ext cx="2733675" cy="69786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Правильный ответ</a:t>
            </a:r>
            <a:endParaRPr lang="en-us"/>
          </a:p>
        </p:txBody>
      </p:sp>
      <p:sp>
        <p:nvSpPr>
          <p:cNvPr id="10" name="Text Placeholder 6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MAMAACBOwAADhEAABAAAAAmAAAACAAAAIGAAAD/HwAA"/>
              </a:ext>
            </a:extLst>
          </p:cNvSpPr>
          <p:nvPr>
            <p:ph idx="14"/>
          </p:nvPr>
        </p:nvSpPr>
        <p:spPr>
          <a:xfrm>
            <a:off x="6939280" y="2072640"/>
            <a:ext cx="273367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  <p:sp>
        <p:nvSpPr>
          <p:cNvPr id="11" name="Text Placeholder 10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N0SAACrOwAAKxcAABAAAAAmAAAACAAAAIGAAAD/HwAA"/>
              </a:ext>
            </a:extLst>
          </p:cNvSpPr>
          <p:nvPr>
            <p:ph idx="15"/>
          </p:nvPr>
        </p:nvSpPr>
        <p:spPr>
          <a:xfrm>
            <a:off x="6939280" y="3066415"/>
            <a:ext cx="276034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</p:sldLayout>
</file>

<file path=ppt/slideLayouts/slideLayout13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S8iI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hYAAM8PAABuOAAAHBQAABAAAAAmAAAACAAAAAGAAAAAAAAA"/>
              </a:ext>
            </a:extLst>
          </p:cNvSpPr>
          <p:nvPr>
            <p:ph type="title"/>
          </p:nvPr>
        </p:nvSpPr>
        <p:spPr>
          <a:xfrm>
            <a:off x="3679190" y="2569845"/>
            <a:ext cx="5494020" cy="699135"/>
          </a:xfrm>
        </p:spPr>
        <p:txBody>
          <a:bodyPr/>
          <a:lstStyle>
            <a:lvl1pPr>
              <a:defRPr lang="ru-ru" sz="4000" b="0">
                <a:solidFill>
                  <a:srgbClr val="2F75B5"/>
                </a:solidFill>
                <a:latin typeface="Segoe UI Light" pitchFamily="2" charset="-52"/>
                <a:ea typeface="Calibri Light" pitchFamily="2" charset="-52"/>
                <a:cs typeface="Calibri Light" pitchFamily="2" charset="-52"/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pic>
        <p:nvPicPr>
          <p:cNvPr id="3" name="Рисунок 13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PY5AADGFgAAKkAAAHwa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9422130" y="3702050"/>
            <a:ext cx="1008380" cy="60325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14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EgrAAC5FwAAAy8AANUb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7035800" y="3856355"/>
            <a:ext cx="606425" cy="66802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15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///8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CpAAABYBgAABUUAAFMK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10430510" y="1031240"/>
            <a:ext cx="789305" cy="64706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 16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F8hAADjAAAASCYAABwE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5424805" y="144145"/>
            <a:ext cx="798195" cy="52387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Рисунок 17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///8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AQQAAB8GgAARBIAAEgcAAAQAAAAJgAAAAgAAAD//////////w==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2603500" y="4305300"/>
            <a:ext cx="365760" cy="2921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" name="Рисунок 18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///8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I8EAACfFQAAqwYAAOwXAAAQAAAAJgAAAAgAAAD//////////w=="/>
              </a:ext>
            </a:extLst>
          </p:cNvPicPr>
          <p:nvPr/>
        </p:nvPicPr>
        <p:blipFill>
          <a:blip r:embed="rId7"/>
          <a:stretch>
            <a:fillRect/>
          </a:stretch>
        </p:blipFill>
        <p:spPr>
          <a:xfrm>
            <a:off x="741045" y="3514725"/>
            <a:ext cx="342900" cy="37401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" name="Рисунок 19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///8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CU/AAA7EwAAL0EAAAQYAAAQAAAAJgAAAAgAAAD//////////w=="/>
              </a:ext>
            </a:extLst>
          </p:cNvPicPr>
          <p:nvPr/>
        </p:nvPicPr>
        <p:blipFill>
          <a:blip r:embed="rId8"/>
          <a:stretch>
            <a:fillRect/>
          </a:stretch>
        </p:blipFill>
        <p:spPr>
          <a:xfrm>
            <a:off x="10264775" y="3126105"/>
            <a:ext cx="331470" cy="77787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" name="Рисунок 20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///8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IsqAAAcBAAALDEAAKYMAAAQAAAAJgAAAAgAAAD//////////w=="/>
              </a:ext>
            </a:extLst>
          </p:cNvPicPr>
          <p:nvPr/>
        </p:nvPicPr>
        <p:blipFill>
          <a:blip r:embed="rId9"/>
          <a:stretch>
            <a:fillRect/>
          </a:stretch>
        </p:blipFill>
        <p:spPr>
          <a:xfrm>
            <a:off x="6915785" y="668020"/>
            <a:ext cx="1077595" cy="138811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1" name="Рисунок 22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NMjAACgCgAAqScAAKsOAAAQAAAAJgAAAAgAAAD//////////w=="/>
              </a:ext>
            </a:extLst>
          </p:cNvPicPr>
          <p:nvPr/>
        </p:nvPicPr>
        <p:blipFill>
          <a:blip r:embed="rId10"/>
          <a:stretch>
            <a:fillRect/>
          </a:stretch>
        </p:blipFill>
        <p:spPr>
          <a:xfrm>
            <a:off x="5823585" y="1727200"/>
            <a:ext cx="623570" cy="65722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2" name="Рисунок 23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CQRAAB4JAAA0hcAAPknAAAQAAAAJgAAAAgAAAD//////////w=="/>
              </a:ext>
            </a:extLst>
          </p:cNvPicPr>
          <p:nvPr/>
        </p:nvPicPr>
        <p:blipFill>
          <a:blip r:embed="rId11"/>
          <a:stretch>
            <a:fillRect/>
          </a:stretch>
        </p:blipFill>
        <p:spPr>
          <a:xfrm>
            <a:off x="2786380" y="5928360"/>
            <a:ext cx="1085850" cy="56959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 -0.00000 C -0.00833 0.00278 -0.01823 0.00510 -0.02370 0.01181 C -0.02904 0.01945 -0.03255 0.02963 -0.03633 0.03982 C -0.04023 0.04977 -0.04010 0.06088 -0.03997 0.07223 C -0.03958 0.08264 -0.03867 0.09468 -0.03359 0.10695 C -0.02969 0.11852 -0.02148 0.13056 -0.01185 0.14121 C -0.00352 0.15163 0.00716 0.16088 0.01823 0.16922 C 0.02917 0.17663 0.04062 0.18311 0.05104 0.18704 C 0.06276 0.19121 0.07344 0.19260 0.08372 0.19028 C 0.09271 0.18843 0.10117 0.18496 0.10755 0.17778 C 0.11328 0.17153 0.11745 0.16065 0.11888 0.15047 C 0.12201 0.14213 0.12227 0.12987 0.11901 0.11783 C 0.11628 0.10649 0.10911 0.09514 0.09857 0.08588 C 0.08750 0.07686 0.07591 0.07431 0.06719 0.07593 C 0.05951 0.07848 0.05326 0.08565 0.05013 0.09630 C 0.04818 0.10764 0.04740 0.11852 0.05052 0.12987 C 0.05378 0.14098 0.05260 0.14213 0.06940 0.16389 C 0.08424 0.18519 0.10156 0.19075 0.11224 0.19723 C 0.12214 0.20278 0.13112 0.20371 0.14219 0.20625 C 0.15430 0.20788 0.16536 0.20510 0.17279 0.20163 C 0.18099 0.19885 0.18477 0.19144 0.19102 0.17963 C 0.19648 0.16690 0.19792 0.16065 0.19935 0.14977 C 0.20104 0.13959 0.20286 0.12917 0.20508 0.11899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0 -0.00000 L 0.13047 -0.08264 C 0.15768 -0.10069 0.19831 -0.11157 0.24115 -0.11157 C 0.28985 -0.11157 0.32891 -0.10069 0.35612 -0.08264 L 0.48698 -0.00000" pathEditMode="relative" rAng="0" ptsTypes="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0 0.00000 L -0.47812 -0.01412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0 0.00000 L -0.07838 0.00463" pathEditMode="relative" rAng="0" ptsTypes="">
                                      <p:cBhvr>
                                        <p:cTn id="12" dur="4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0 -0.00000 L 0.03242 0.20047" pathEditMode="relative" rAng="0" ptsTypes="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0 0.00000 L -0.18568 -0.18704" pathEditMode="relative" rAng="0" ptsTypes="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 0.00000 L -0.25000 0.00000 E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dvAuto="0"/>
      <p:bldP spid="4" grpId="0" animBg="1" advAuto="0"/>
      <p:bldP spid="5" grpId="0" animBg="1" advAuto="0"/>
      <p:bldP spid="6" grpId="0" animBg="1" advAuto="0"/>
      <p:bldP spid="7" grpId="0" animBg="1" advAuto="0"/>
      <p:bldP spid="8" grpId="0" animBg="1" advAuto="0"/>
      <p:bldP spid="11" grpId="0" animBg="1" advAuto="0"/>
    </p:bldLst>
    <p:extLst>
      <p:ext uri="smNativeData">
        <pr:smNativeData xmlns:pr="smNativeData" val="S8iIYQcAAAAFAAAA/f///wQAAAA9AAAAAAAAAAADAAAAAAAAAAAAAAcAAAD9////BAAAACwAAAAAAAAAAAMAAAAAAAAAAAAACQAAAP3///8EAAAAIwAAAAAAAAAAAwAAAAAAAAAAAAALAAAA/f///wQAAAAjAAAAAAAAAAADAAAAAAAAAAAAAA0AAAD9////BAAAACMAAAAAAAAAAAMAAAAAAAAAAAAADwAAAP3///8EAAAAQAAAAAAAAAAAAwAAAAAAAAAAAAARAAAA/f///wQAAAAjAAAAAAAAAAADAAAAAAAAAAAAAA=="/>
      </p:ext>
    </p:extLst>
  </p:timing>
</p:sldLayout>
</file>

<file path=ppt/slideLayouts/slideLayout2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 preserve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Hg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GwwAAFgGAAAWJgAAsR0AABAAAAAmAAAACAAAAL2gAAD/HwAA"/>
              </a:ext>
            </a:extLst>
          </p:cNvSpPr>
          <p:nvPr>
            <p:ph type="title"/>
          </p:nvPr>
        </p:nvSpPr>
        <p:spPr>
          <a:xfrm>
            <a:off x="1967865" y="1031240"/>
            <a:ext cx="4223385" cy="379539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algn="ctr">
              <a:defRPr lang="ru-ru" sz="4000">
                <a:solidFill>
                  <a:srgbClr val="2F75B5"/>
                </a:solidFill>
                <a:latin typeface="Segoe UI Light" pitchFamily="2" charset="-52"/>
                <a:ea typeface="Calibri Light" pitchFamily="2" charset="-52"/>
                <a:cs typeface="Calibri Light" pitchFamily="2" charset="-52"/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Text Placeholder 3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zBw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FsGAACBOwAApgoAABAAAAAmAAAACAAAAIGAAAD/HwAA"/>
              </a:ext>
            </a:extLst>
          </p:cNvSpPr>
          <p:nvPr>
            <p:ph idx="13"/>
          </p:nvPr>
        </p:nvSpPr>
        <p:spPr>
          <a:xfrm>
            <a:off x="6939280" y="1033145"/>
            <a:ext cx="2733675" cy="69786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Правильный ответ</a:t>
            </a:r>
            <a:endParaRPr lang="en-us"/>
          </a:p>
        </p:txBody>
      </p:sp>
      <p:sp>
        <p:nvSpPr>
          <p:cNvPr id="4" name="Text Placeholder 6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EAAJ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MAMAACBOwAADhEAABAAAAAmAAAACAAAAIGAAAD/HwAA"/>
              </a:ext>
            </a:extLst>
          </p:cNvSpPr>
          <p:nvPr>
            <p:ph idx="14"/>
          </p:nvPr>
        </p:nvSpPr>
        <p:spPr>
          <a:xfrm>
            <a:off x="6939280" y="2072640"/>
            <a:ext cx="273367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  <p:sp>
        <p:nvSpPr>
          <p:cNvPr id="5" name="Text Placeholder 10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Hg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N0SAACrOwAAKxcAABAAAAAmAAAACAAAAIGAAAD/HwAA"/>
              </a:ext>
            </a:extLst>
          </p:cNvSpPr>
          <p:nvPr>
            <p:ph idx="15"/>
          </p:nvPr>
        </p:nvSpPr>
        <p:spPr>
          <a:xfrm>
            <a:off x="6939280" y="3066415"/>
            <a:ext cx="276034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</p:sldLayout>
</file>

<file path=ppt/slideLayouts/slideLayout3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 preserve="1">
  <p:cSld name="Вопрос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B0cDov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FU3AADiFgAA8TsAAKcb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8994775" y="3719830"/>
            <a:ext cx="749300" cy="77533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4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CEPdCB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AQRAABuHgAAGBkAAOcg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766060" y="4946650"/>
            <a:ext cx="1313180" cy="40195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5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NQAAADlCQAAGAgAAJgN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134620" y="1608455"/>
            <a:ext cx="1181100" cy="60134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6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K0FAABNFQAAggoAABca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922655" y="3462655"/>
            <a:ext cx="785495" cy="77851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 14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6Ly93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EI/AABzAwAAOUYAAGoJAAAQAAAAJgAAAAgAAAD//////////w==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10283190" y="560705"/>
            <a:ext cx="1132205" cy="96964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Заголовок 1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cAdEw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GwwAAFgGAAAWJgAAsR0AABAAAAAmAAAACAAAAL2gAAD/HwAA"/>
              </a:ext>
            </a:extLst>
          </p:cNvSpPr>
          <p:nvPr>
            <p:ph type="title"/>
          </p:nvPr>
        </p:nvSpPr>
        <p:spPr>
          <a:xfrm>
            <a:off x="1967865" y="1031240"/>
            <a:ext cx="4223385" cy="379539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algn="ctr">
              <a:defRPr lang="ru-ru" sz="4000">
                <a:solidFill>
                  <a:srgbClr val="2F75B5"/>
                </a:solidFill>
                <a:latin typeface="Segoe UI Light" pitchFamily="2" charset="-52"/>
                <a:ea typeface="Calibri Light" pitchFamily="2" charset="-52"/>
                <a:cs typeface="Calibri Light" pitchFamily="2" charset="-52"/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8" name="Text Placeholder 3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cAdQ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FsGAACBOwAApgoAABAAAAAmAAAACAAAAIGAAAD/HwAA"/>
              </a:ext>
            </a:extLst>
          </p:cNvSpPr>
          <p:nvPr>
            <p:ph idx="13"/>
          </p:nvPr>
        </p:nvSpPr>
        <p:spPr>
          <a:xfrm>
            <a:off x="6939280" y="1033145"/>
            <a:ext cx="2733675" cy="69786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Правильный ответ</a:t>
            </a:r>
            <a:endParaRPr lang="en-us"/>
          </a:p>
        </p:txBody>
      </p:sp>
      <p:sp>
        <p:nvSpPr>
          <p:cNvPr id="9" name="Text Placeholder 6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ByqBg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MAMAACBOwAADhEAABAAAAAmAAAACAAAAIGAAAD/HwAA"/>
              </a:ext>
            </a:extLst>
          </p:cNvSpPr>
          <p:nvPr>
            <p:ph idx="14"/>
          </p:nvPr>
        </p:nvSpPr>
        <p:spPr>
          <a:xfrm>
            <a:off x="6939280" y="2072640"/>
            <a:ext cx="273367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  <p:sp>
        <p:nvSpPr>
          <p:cNvPr id="10" name="Text Placeholder 10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N0SAACrOwAAKxcAABAAAAAmAAAACAAAAIGAAAD/HwAA"/>
              </a:ext>
            </a:extLst>
          </p:cNvSpPr>
          <p:nvPr>
            <p:ph idx="15"/>
          </p:nvPr>
        </p:nvSpPr>
        <p:spPr>
          <a:xfrm>
            <a:off x="6939280" y="3066415"/>
            <a:ext cx="276034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</p:sldLayout>
</file>

<file path=ppt/slideLayouts/slideLayout4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 preserve="1">
  <p:cSld name="Вопрос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I4CAACnCgAAiwgAAF0S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415290" y="1731645"/>
            <a:ext cx="973455" cy="125349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4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o3/5+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BYHAAAZBgAATwoAAM8O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151890" y="991235"/>
            <a:ext cx="523875" cy="141605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5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IAsAAAfFwAAJDIAAJ8b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7233920" y="3758565"/>
            <a:ext cx="916940" cy="73152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6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6Ly93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BVEAADoAAAAh0gAAFIF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11067415" y="147320"/>
            <a:ext cx="722630" cy="71755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" name="Заголовок 1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pJLr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GwwAAFgGAAAWJgAAsR0AABAAAAAmAAAACAAAAL2gAAD/HwAA"/>
              </a:ext>
            </a:extLst>
          </p:cNvSpPr>
          <p:nvPr>
            <p:ph type="title"/>
          </p:nvPr>
        </p:nvSpPr>
        <p:spPr>
          <a:xfrm>
            <a:off x="1967865" y="1031240"/>
            <a:ext cx="4223385" cy="379539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algn="ctr">
              <a:defRPr lang="ru-ru" sz="4000">
                <a:solidFill>
                  <a:srgbClr val="2F75B5"/>
                </a:solidFill>
                <a:latin typeface="Segoe UI Light" pitchFamily="2" charset="-52"/>
                <a:ea typeface="Calibri Light" pitchFamily="2" charset="-52"/>
                <a:cs typeface="Calibri Light" pitchFamily="2" charset="-52"/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7" name="Text Placeholder 3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Hg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FsGAACBOwAApgoAABAAAAAmAAAACAAAAIGAAAD/HwAA"/>
              </a:ext>
            </a:extLst>
          </p:cNvSpPr>
          <p:nvPr>
            <p:ph idx="13"/>
          </p:nvPr>
        </p:nvSpPr>
        <p:spPr>
          <a:xfrm>
            <a:off x="6939280" y="1033145"/>
            <a:ext cx="2733675" cy="69786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Правильный ответ</a:t>
            </a:r>
            <a:endParaRPr lang="en-us"/>
          </a:p>
        </p:txBody>
      </p:sp>
      <p:sp>
        <p:nvSpPr>
          <p:cNvPr id="8" name="Text Placeholder 6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Hg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MAMAACBOwAADhEAABAAAAAmAAAACAAAAIGAAAD/HwAA"/>
              </a:ext>
            </a:extLst>
          </p:cNvSpPr>
          <p:nvPr>
            <p:ph idx="14"/>
          </p:nvPr>
        </p:nvSpPr>
        <p:spPr>
          <a:xfrm>
            <a:off x="6939280" y="2072640"/>
            <a:ext cx="273367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  <p:sp>
        <p:nvSpPr>
          <p:cNvPr id="9" name="Text Placeholder 10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MCAUI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N0SAACrOwAAKxcAABAAAAAmAAAACAAAAIGAAAD/HwAA"/>
              </a:ext>
            </a:extLst>
          </p:cNvSpPr>
          <p:nvPr>
            <p:ph idx="15"/>
          </p:nvPr>
        </p:nvSpPr>
        <p:spPr>
          <a:xfrm>
            <a:off x="6939280" y="3066415"/>
            <a:ext cx="276034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</p:sldLayout>
</file>

<file path=ppt/slideLayouts/slideLayout5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 preserve="1">
  <p:cSld name="Вопрос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ByF2TE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AU6AAAfAQAA2z0AACsF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9431655" y="182245"/>
            <a:ext cx="623570" cy="65786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Заголовок 1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GwwAAFgGAAAWJgAAsR0AABAAAAAmAAAACAAAAL2gAAD/HwAA"/>
              </a:ext>
            </a:extLst>
          </p:cNvSpPr>
          <p:nvPr>
            <p:ph type="title"/>
          </p:nvPr>
        </p:nvSpPr>
        <p:spPr>
          <a:xfrm>
            <a:off x="1967865" y="1031240"/>
            <a:ext cx="4223385" cy="379539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algn="ctr">
              <a:defRPr lang="ru-ru" sz="4000">
                <a:solidFill>
                  <a:srgbClr val="2F75B5"/>
                </a:solidFill>
                <a:latin typeface="Segoe UI Light" pitchFamily="2" charset="-52"/>
                <a:ea typeface="Calibri Light" pitchFamily="2" charset="-52"/>
                <a:cs typeface="Calibri Light" pitchFamily="2" charset="-52"/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pic>
        <p:nvPicPr>
          <p:cNvPr id="4" name="Рисунок 4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JtCAACuBQAAhEcAAOcI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0827385" y="923290"/>
            <a:ext cx="798195" cy="52387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5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HwFAAB5FAAAlwcAAMYW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891540" y="3328035"/>
            <a:ext cx="342265" cy="37401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 6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CtGQP0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IQRAABkHAAA5BMAAP8e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2847340" y="4615180"/>
            <a:ext cx="386080" cy="42354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Рисунок 21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B63Wc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FsJAAB5FAAAZQsAAEEZAAAQAAAAJgAAAAgAAAD//////////w==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1520825" y="3328035"/>
            <a:ext cx="331470" cy="77724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" name="Рисунок 22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CoBAAAyGAAArgMAAFEaAAAQAAAAJgAAAAgAAAD//////////w=="/>
              </a:ext>
            </a:extLst>
          </p:cNvPicPr>
          <p:nvPr/>
        </p:nvPicPr>
        <p:blipFill>
          <a:blip r:embed="rId7"/>
          <a:stretch>
            <a:fillRect/>
          </a:stretch>
        </p:blipFill>
        <p:spPr>
          <a:xfrm>
            <a:off x="189230" y="3933190"/>
            <a:ext cx="408940" cy="34480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9" name="Text Placeholder 3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FsGAACBOwAApgoAABAAAAAmAAAACAAAAIGAAAD/HwAA"/>
              </a:ext>
            </a:extLst>
          </p:cNvSpPr>
          <p:nvPr>
            <p:ph idx="13"/>
          </p:nvPr>
        </p:nvSpPr>
        <p:spPr>
          <a:xfrm>
            <a:off x="6939280" y="1033145"/>
            <a:ext cx="2733675" cy="69786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Правильный ответ</a:t>
            </a:r>
            <a:endParaRPr lang="en-us"/>
          </a:p>
        </p:txBody>
      </p:sp>
      <p:sp>
        <p:nvSpPr>
          <p:cNvPr id="10" name="Text Placeholder 6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QAI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MAMAACBOwAADhEAABAAAAAmAAAACAAAAIGAAAD/HwAA"/>
              </a:ext>
            </a:extLst>
          </p:cNvSpPr>
          <p:nvPr>
            <p:ph idx="14"/>
          </p:nvPr>
        </p:nvSpPr>
        <p:spPr>
          <a:xfrm>
            <a:off x="6939280" y="2072640"/>
            <a:ext cx="273367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  <p:sp>
        <p:nvSpPr>
          <p:cNvPr id="11" name="Text Placeholder 10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N0SAACrOwAAKxcAABAAAAAmAAAACAAAAIGAAAD/HwAA"/>
              </a:ext>
            </a:extLst>
          </p:cNvSpPr>
          <p:nvPr>
            <p:ph idx="15"/>
          </p:nvPr>
        </p:nvSpPr>
        <p:spPr>
          <a:xfrm>
            <a:off x="6939280" y="3066415"/>
            <a:ext cx="276034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</p:sldLayout>
</file>

<file path=ppt/slideLayouts/slideLayout6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 preserve="1">
  <p:cSld name="Вопрос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cC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GwwAAFgGAAAWJgAAsR0AABAAAAAmAAAACAAAAL2gAAD/HwAA"/>
              </a:ext>
            </a:extLst>
          </p:cNvSpPr>
          <p:nvPr>
            <p:ph type="title"/>
          </p:nvPr>
        </p:nvSpPr>
        <p:spPr>
          <a:xfrm>
            <a:off x="1967865" y="1031240"/>
            <a:ext cx="4223385" cy="379539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algn="ctr">
              <a:defRPr lang="ru-ru" sz="4000">
                <a:solidFill>
                  <a:srgbClr val="2F75B5"/>
                </a:solidFill>
                <a:latin typeface="Segoe UI Light" pitchFamily="2" charset="-52"/>
                <a:ea typeface="Calibri Light" pitchFamily="2" charset="-52"/>
                <a:cs typeface="Calibri Light" pitchFamily="2" charset="-52"/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pic>
        <p:nvPicPr>
          <p:cNvPr id="3" name="Рисунок 2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I89AABJBAAAMUQAANIM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0006965" y="696595"/>
            <a:ext cx="1078230" cy="138747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3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DZFAAD+AQAAdEgAAMIK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1250930" y="323850"/>
            <a:ext cx="527050" cy="142494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4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DZFAADzDAAAUUoAAAUS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11250930" y="2105025"/>
            <a:ext cx="829945" cy="82423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 9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DocAABiHwAAvCEAADAi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4588510" y="5101590"/>
            <a:ext cx="895350" cy="45593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Рисунок 10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HoBAABpCQAAkggAAHwPAAAQAAAAJgAAAAgAAAD//////////w==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240030" y="1529715"/>
            <a:ext cx="1153160" cy="98742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8" name="Text Placeholder 3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Y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FsGAACBOwAApgoAABAAAAAmAAAACAAAAIGAAAD/HwAA"/>
              </a:ext>
            </a:extLst>
          </p:cNvSpPr>
          <p:nvPr>
            <p:ph idx="13"/>
          </p:nvPr>
        </p:nvSpPr>
        <p:spPr>
          <a:xfrm>
            <a:off x="6939280" y="1033145"/>
            <a:ext cx="2733675" cy="69786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Правильный ответ</a:t>
            </a:r>
            <a:endParaRPr lang="en-us"/>
          </a:p>
        </p:txBody>
      </p:sp>
      <p:sp>
        <p:nvSpPr>
          <p:cNvPr id="9" name="Text Placeholder 6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MAMAACBOwAADhEAABAAAAAmAAAACAAAAIGAAAD/HwAA"/>
              </a:ext>
            </a:extLst>
          </p:cNvSpPr>
          <p:nvPr>
            <p:ph idx="14"/>
          </p:nvPr>
        </p:nvSpPr>
        <p:spPr>
          <a:xfrm>
            <a:off x="6939280" y="2072640"/>
            <a:ext cx="273367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  <p:sp>
        <p:nvSpPr>
          <p:cNvPr id="10" name="Text Placeholder 10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BPs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N0SAACrOwAAKxcAABAAAAAmAAAACAAAAIGAAAD/HwAA"/>
              </a:ext>
            </a:extLst>
          </p:cNvSpPr>
          <p:nvPr>
            <p:ph idx="15"/>
          </p:nvPr>
        </p:nvSpPr>
        <p:spPr>
          <a:xfrm>
            <a:off x="6939280" y="3066415"/>
            <a:ext cx="276034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</p:sldLayout>
</file>

<file path=ppt/slideLayouts/slideLayout7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 preserve="1">
  <p:cSld name="Вопрос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FU7AAAfFwAAokAAAO0b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9645015" y="3758565"/>
            <a:ext cx="861695" cy="78105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9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HwFAAB5FAAAlwcAAMYW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891540" y="3328035"/>
            <a:ext cx="342265" cy="37401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10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IQRAABkHAAA5BMAAP8e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2847340" y="4615180"/>
            <a:ext cx="386080" cy="42354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11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FsJAAB5FAAAZQsAAEEZ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1520825" y="3328035"/>
            <a:ext cx="331470" cy="77724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 12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CoBAAAyGAAArgMAAFEaAAAQAAAAJgAAAAgAAAD//////////w==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189230" y="3933190"/>
            <a:ext cx="408940" cy="34480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Заголовок 1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GwwAAFgGAAAWJgAAsR0AABAAAAAmAAAACAAAAL2gAAD/HwAA"/>
              </a:ext>
            </a:extLst>
          </p:cNvSpPr>
          <p:nvPr>
            <p:ph type="title"/>
          </p:nvPr>
        </p:nvSpPr>
        <p:spPr>
          <a:xfrm>
            <a:off x="1967865" y="1031240"/>
            <a:ext cx="4223385" cy="379539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algn="ctr">
              <a:defRPr lang="ru-ru" sz="4000">
                <a:solidFill>
                  <a:srgbClr val="2F75B5"/>
                </a:solidFill>
                <a:latin typeface="Segoe UI Light" pitchFamily="2" charset="-52"/>
                <a:ea typeface="Calibri Light" pitchFamily="2" charset="-52"/>
                <a:cs typeface="Calibri Light" pitchFamily="2" charset="-52"/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8" name="Text Placeholder 3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FsGAACBOwAApgoAABAAAAAmAAAACAAAAIGAAAD/HwAA"/>
              </a:ext>
            </a:extLst>
          </p:cNvSpPr>
          <p:nvPr>
            <p:ph idx="13"/>
          </p:nvPr>
        </p:nvSpPr>
        <p:spPr>
          <a:xfrm>
            <a:off x="6939280" y="1033145"/>
            <a:ext cx="2733675" cy="69786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Правильный ответ</a:t>
            </a:r>
            <a:endParaRPr lang="en-us"/>
          </a:p>
        </p:txBody>
      </p:sp>
      <p:sp>
        <p:nvSpPr>
          <p:cNvPr id="9" name="Text Placeholder 6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MAMAACBOwAADhEAABAAAAAmAAAACAAAAIGAAAD/HwAA"/>
              </a:ext>
            </a:extLst>
          </p:cNvSpPr>
          <p:nvPr>
            <p:ph idx="14"/>
          </p:nvPr>
        </p:nvSpPr>
        <p:spPr>
          <a:xfrm>
            <a:off x="6939280" y="2072640"/>
            <a:ext cx="273367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  <p:sp>
        <p:nvSpPr>
          <p:cNvPr id="10" name="Text Placeholder 10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N0SAACrOwAAKxcAABAAAAAmAAAACAAAAIGAAAD/HwAA"/>
              </a:ext>
            </a:extLst>
          </p:cNvSpPr>
          <p:nvPr>
            <p:ph idx="15"/>
          </p:nvPr>
        </p:nvSpPr>
        <p:spPr>
          <a:xfrm>
            <a:off x="6939280" y="3066415"/>
            <a:ext cx="276034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</p:sldLayout>
</file>

<file path=ppt/slideLayouts/slideLayout8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 preserve="1">
  <p:cSld name="Вопрос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Hk/AAAtCQAAHEgAAJMN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0318115" y="1491615"/>
            <a:ext cx="1403985" cy="71501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2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FcBAADCCgAAkggAAPQQ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17805" y="1748790"/>
            <a:ext cx="1175385" cy="100711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3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KIhAAAcJQAA1icAANIo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5467350" y="6032500"/>
            <a:ext cx="1008380" cy="60325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4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I5fQ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JMWAADlHQAAoiEAAGYh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3669665" y="4859655"/>
            <a:ext cx="1797685" cy="56959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" name="Заголовок 1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GwwAAFgGAAAWJgAAsR0AABAAAAAmAAAACAAAAL2gAAD/HwAA"/>
              </a:ext>
            </a:extLst>
          </p:cNvSpPr>
          <p:nvPr>
            <p:ph type="title"/>
          </p:nvPr>
        </p:nvSpPr>
        <p:spPr>
          <a:xfrm>
            <a:off x="1967865" y="1031240"/>
            <a:ext cx="4223385" cy="379539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algn="ctr">
              <a:defRPr lang="ru-ru" sz="4000">
                <a:solidFill>
                  <a:srgbClr val="2F75B5"/>
                </a:solidFill>
                <a:latin typeface="Segoe UI Light" pitchFamily="2" charset="-52"/>
                <a:ea typeface="Calibri Light" pitchFamily="2" charset="-52"/>
                <a:cs typeface="Calibri Light" pitchFamily="2" charset="-52"/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7" name="Text Placeholder 3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FsGAACBOwAApgoAABAAAAAmAAAACAAAAIGAAAD/HwAA"/>
              </a:ext>
            </a:extLst>
          </p:cNvSpPr>
          <p:nvPr>
            <p:ph idx="13"/>
          </p:nvPr>
        </p:nvSpPr>
        <p:spPr>
          <a:xfrm>
            <a:off x="6939280" y="1033145"/>
            <a:ext cx="2733675" cy="69786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Правильный ответ</a:t>
            </a:r>
            <a:endParaRPr lang="en-us"/>
          </a:p>
        </p:txBody>
      </p:sp>
      <p:sp>
        <p:nvSpPr>
          <p:cNvPr id="8" name="Text Placeholder 6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MAMAACBOwAADhEAABAAAAAmAAAACAAAAIGAAAD/HwAA"/>
              </a:ext>
            </a:extLst>
          </p:cNvSpPr>
          <p:nvPr>
            <p:ph idx="14"/>
          </p:nvPr>
        </p:nvSpPr>
        <p:spPr>
          <a:xfrm>
            <a:off x="6939280" y="2072640"/>
            <a:ext cx="273367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  <p:sp>
        <p:nvSpPr>
          <p:cNvPr id="9" name="Text Placeholder 10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N0SAACrOwAAKxcAABAAAAAmAAAACAAAAIGAAAD/HwAA"/>
              </a:ext>
            </a:extLst>
          </p:cNvSpPr>
          <p:nvPr>
            <p:ph idx="15"/>
          </p:nvPr>
        </p:nvSpPr>
        <p:spPr>
          <a:xfrm>
            <a:off x="6939280" y="3066415"/>
            <a:ext cx="276034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</p:sldLayout>
</file>

<file path=ppt/slideLayouts/slideLayout9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 preserve="1">
  <p:cSld name="Вопрос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GYRAACOJgAAyiAAACwp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828290" y="6267450"/>
            <a:ext cx="2501900" cy="42545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9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m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GcBAAAaEQAAcQMAAOIV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27965" y="2780030"/>
            <a:ext cx="331470" cy="77724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10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RsTwB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IQGAACkFwAABwkAAMMZ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1059180" y="3843020"/>
            <a:ext cx="408305" cy="34480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11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L9BAADJCgAA20MAABYN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10687685" y="1753235"/>
            <a:ext cx="342900" cy="37401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 12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2Gg5/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AAAAUAAAABAAAAAAAAAAAAAAAAAAAAAAAAAAAAAAAAAAAAAAAAAAAAAAACf39/AAAAAAPMzMwAwMD/AH9/fwAAAAAAAAAAAAAAAAD///8AAAAAACEAAAAYAAAAFAAAAB4yAABqFgAAfjQAAAUZAAAQAAAAJgAAAAgAAAD//////////w==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8147050" y="3643630"/>
            <a:ext cx="386080" cy="42354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Заголовок 1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GwwAAFgGAAAWJgAAsR0AABAAAAAmAAAACAAAAL2gAAD/HwAA"/>
              </a:ext>
            </a:extLst>
          </p:cNvSpPr>
          <p:nvPr>
            <p:ph type="title"/>
          </p:nvPr>
        </p:nvSpPr>
        <p:spPr>
          <a:xfrm>
            <a:off x="1967865" y="1031240"/>
            <a:ext cx="4223385" cy="379539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algn="ctr">
              <a:defRPr lang="ru-ru" sz="4000">
                <a:solidFill>
                  <a:srgbClr val="2F75B5"/>
                </a:solidFill>
                <a:latin typeface="Segoe UI Light" pitchFamily="2" charset="-52"/>
                <a:ea typeface="Calibri Light" pitchFamily="2" charset="-52"/>
                <a:cs typeface="Calibri Light" pitchFamily="2" charset="-52"/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8" name="Text Placeholder 3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FsGAACBOwAApgoAABAAAAAmAAAACAAAAIGAAAD/HwAA"/>
              </a:ext>
            </a:extLst>
          </p:cNvSpPr>
          <p:nvPr>
            <p:ph idx="13"/>
          </p:nvPr>
        </p:nvSpPr>
        <p:spPr>
          <a:xfrm>
            <a:off x="6939280" y="1033145"/>
            <a:ext cx="2733675" cy="697865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>
              <a:buNone/>
              <a:defRPr lang="ru-ru" sz="1400">
                <a:solidFill>
                  <a:srgbClr val="418E03"/>
                </a:solidFill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Правильный ответ</a:t>
            </a:r>
            <a:endParaRPr lang="en-us"/>
          </a:p>
        </p:txBody>
      </p:sp>
      <p:sp>
        <p:nvSpPr>
          <p:cNvPr id="9" name="Text Placeholder 6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MAMAACBOwAADhEAABAAAAAmAAAACAAAAIGAAAD/HwAA"/>
              </a:ext>
            </a:extLst>
          </p:cNvSpPr>
          <p:nvPr>
            <p:ph idx="14"/>
          </p:nvPr>
        </p:nvSpPr>
        <p:spPr>
          <a:xfrm>
            <a:off x="6939280" y="2072640"/>
            <a:ext cx="273367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  <p:sp>
        <p:nvSpPr>
          <p:cNvPr id="10" name="Text Placeholder 10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J/f38AAAAAA8zMzADAwP8Af39/AAAAAAAAAAAAAAAAAAAAAAAAAAAAIQAAABgAAAAUAAAAsCoAAN0SAACrOwAAKxcAABAAAAAmAAAACAAAAIGAAAD/HwAA"/>
              </a:ext>
            </a:extLst>
          </p:cNvSpPr>
          <p:nvPr>
            <p:ph idx="15"/>
          </p:nvPr>
        </p:nvSpPr>
        <p:spPr>
          <a:xfrm>
            <a:off x="6939280" y="3066415"/>
            <a:ext cx="2760345" cy="699770"/>
          </a:xfr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 algn="ctr">
              <a:buNone/>
              <a:defRPr lang="ru-ru" sz="2000">
                <a:solidFill>
                  <a:srgbClr val="2F75B5"/>
                </a:solidFill>
                <a:latin typeface="Segoe UI Light" pitchFamily="2" charset="-52"/>
                <a:ea typeface="Calibri" pitchFamily="2" charset="-52"/>
                <a:cs typeface="Calibri" pitchFamily="2" charset="-52"/>
              </a:defRPr>
            </a:lvl1pPr>
            <a:lvl2pPr marL="3429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2pPr>
            <a:lvl3pPr marL="6858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3pPr>
            <a:lvl4pPr marL="10287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4pPr>
            <a:lvl5pPr marL="1371600" indent="0" algn="ctr">
              <a:buNone/>
              <a:defRPr lang="ru-ru" sz="1400">
                <a:latin typeface="Segoe UI" pitchFamily="2" charset="-52"/>
                <a:ea typeface="Calibri" pitchFamily="2" charset="-52"/>
                <a:cs typeface="Calibri" pitchFamily="2" charset="-52"/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Неправильный ответ</a:t>
            </a:r>
            <a:endParaRPr lang="en-us"/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13.xml"/><Relationship Id="rId17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bg>
      <p:bgPr>
        <a:blipFill>
          <a:blip r:embed="rId1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6Ly93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AAAAAA5FgAARBEAADAq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12515"/>
            <a:ext cx="2806700" cy="324548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2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B0cDov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PAyAABEDgAAAEsAADAq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8280400" y="2319020"/>
            <a:ext cx="3911600" cy="453898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4"/>
    <p:sldLayoutId id="2147483681" r:id="rId5"/>
    <p:sldLayoutId id="2147483682" r:id="rId6"/>
    <p:sldLayoutId id="2147483683" r:id="rId7"/>
    <p:sldLayoutId id="2147483684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86" r:id="rId16"/>
  </p:sldLayoutIdLst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  <p:hf sldNum="0"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lang="ru-ru" sz="4400" b="0" i="0" u="none" strike="noStrike" kern="1" spc="0" baseline="0">
          <a:solidFill>
            <a:schemeClr val="tx1"/>
          </a:solidFill>
          <a:effectLst/>
          <a:txBgFill val="auto"/>
          <a:latin typeface="Calibri Light" pitchFamily="2" charset="-52"/>
          <a:ea typeface="Calibri Light" pitchFamily="2" charset="-52"/>
          <a:cs typeface="Calibri Light" pitchFamily="2" charset="-52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9pPr>
    </p:titleStyle>
    <p:bodyStyle>
      <a:lvl1pPr marL="228600" marR="0" indent="-228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2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1pPr>
      <a:lvl2pPr marL="6858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24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2pPr>
      <a:lvl3pPr marL="11430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20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3pPr>
      <a:lvl4pPr marL="16002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4pPr>
      <a:lvl5pPr marL="20574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5pPr>
      <a:lvl6pPr marL="25146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6pPr>
      <a:lvl7pPr marL="29718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7pPr>
      <a:lvl8pPr marL="34290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8pPr>
      <a:lvl9pPr marL="38862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9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9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png"/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5" Type="http://schemas.openxmlformats.org/officeDocument/2006/relationships/image" Target="../media/image4.png"/><Relationship Id="rId6" Type="http://schemas.openxmlformats.org/officeDocument/2006/relationships/image" Target="../media/image7.png"/></Relationships>
</file>

<file path=ppt/slides/_rels/slide10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12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45.jpeg"/></Relationships>
</file>

<file path=ppt/slides/_rels/slide1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Relationship Id="rId3" Type="http://schemas.openxmlformats.org/officeDocument/2006/relationships/image" Target="../media/image34.png"/><Relationship Id="rId4" Type="http://schemas.openxmlformats.org/officeDocument/2006/relationships/image" Target="../media/image30.png"/><Relationship Id="rId5" Type="http://schemas.openxmlformats.org/officeDocument/2006/relationships/image" Target="../media/image29.png"/><Relationship Id="rId6" Type="http://schemas.openxmlformats.org/officeDocument/2006/relationships/image" Target="../media/image36.png"/><Relationship Id="rId7" Type="http://schemas.openxmlformats.org/officeDocument/2006/relationships/image" Target="../media/image27.png"/></Relationships>
</file>

<file path=ppt/slides/_rels/slide1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audio" Target="../media/audio1.wav"/></Relationships>
</file>

<file path=ppt/slides/_rels/slide1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5" Type="http://schemas.openxmlformats.org/officeDocument/2006/relationships/image" Target="../media/image4.png"/><Relationship Id="rId6" Type="http://schemas.openxmlformats.org/officeDocument/2006/relationships/image" Target="../media/image7.png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6.png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12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40.jpeg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Relationship Id="rId3" Type="http://schemas.openxmlformats.org/officeDocument/2006/relationships/image" Target="../media/image23.png"/><Relationship Id="rId4" Type="http://schemas.openxmlformats.org/officeDocument/2006/relationships/image" Target="../media/image15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6.png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5.png"/><Relationship Id="rId6" Type="http://schemas.openxmlformats.org/officeDocument/2006/relationships/image" Target="../media/image42.jpeg"/></Relationships>
</file>

<file path=ppt/slides/_rels/slide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43.jpeg"/></Relationships>
</file>

<file path=ppt/slides/_rels/slide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Relationship Id="rId3" Type="http://schemas.openxmlformats.org/officeDocument/2006/relationships/image" Target="../media/image28.png"/><Relationship Id="rId4" Type="http://schemas.openxmlformats.org/officeDocument/2006/relationships/image" Target="../media/image14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/Relationships>
</file>

<file path=ppt/slides/slide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S8iIYRMAAAAlAAAAZAAAAA0AAAAAkAAAAEgAAACQAAAASAAAAAAAAAAC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W5vVBf///wEAAAAAAAAAAAAAAAAAAAAAAAAAAAAAAAAAAAAAAAAAAAAAAAJ/f38A5+bmA8zMzADAwP8Af39/AAAAAAAAAAAAAAAAAAAAAAAAAAAAIQAAABgAAAAUAAAACQgAAAAAAADNPwAA1xUAABAAAAAmAAAACAAAAAEAAAAAAAAA"/>
              </a:ext>
            </a:extLst>
          </p:cNvSpPr>
          <p:nvPr>
            <p:ph type="ctrTitle"/>
          </p:nvPr>
        </p:nvSpPr>
        <p:spPr>
          <a:xfrm>
            <a:off x="1306195" y="0"/>
            <a:ext cx="9065260" cy="3550285"/>
          </a:xfrm>
        </p:spPr>
        <p:txBody>
          <a:bodyPr/>
          <a:lstStyle/>
          <a:p>
            <a:pPr>
              <a:defRPr lang="ru-ru"/>
            </a:pPr>
            <a:r>
              <a:rPr lang="ru-ru" sz="4800" b="1">
                <a:solidFill>
                  <a:srgbClr val="FF0000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  <a:latin typeface="Arial" pitchFamily="2" charset="-52"/>
                <a:ea typeface="Calibri Light" pitchFamily="2" charset="-52"/>
                <a:cs typeface="Calibri Light" pitchFamily="2" charset="-52"/>
              </a:rPr>
              <a:t>Использование нестандартного физкультурного оборудования в ДОУ </a:t>
            </a:r>
            <a:endParaRPr lang="ru-ru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OYVAAB5GQAA4hgAAI8b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3559810" y="4140835"/>
            <a:ext cx="485140" cy="33909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3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NQEAACHCwAAuQoAAIgO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" y="1873885"/>
            <a:ext cx="958215" cy="48831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4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IU8AADABgAAF0UAABcO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9838055" y="1097280"/>
            <a:ext cx="1393190" cy="119316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 5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DI7AABUFwAASUAAAJcc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9622790" y="3792220"/>
            <a:ext cx="827405" cy="85534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Рисунок 8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McBAAAJEgAAhAcAALkXAAAQAAAAJgAAAAgAAAD//////////w==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288925" y="2931795"/>
            <a:ext cx="932815" cy="92456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8" name="TextBox 6"/>
          <p:cNvSpPr>
            <a:extLst>
              <a:ext uri="smNativeData">
                <pr:smNativeData xmlns:pr="smNativeData" val="SMDATA_16_S8iI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W5vVBf///wEAAAAAAAAAAAAAAAAAAAAAAAAAAAAAAAAAAAAAAAAAAAAAAAB/f38A5+bmA8zMzADAwP8Af39/AAAAAAAAAAAAAAAAAAAAAAAAAAAAIQAAABgAAAAUAAAAHhQAAAwaAACnQQAA/B0AAAAgAAAmAAAACAAAAP//////////"/>
              </a:ext>
            </a:extLst>
          </p:cNvSpPr>
          <p:nvPr/>
        </p:nvSpPr>
        <p:spPr>
          <a:xfrm>
            <a:off x="3270250" y="4234180"/>
            <a:ext cx="7402195" cy="6400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ru-ru"/>
            </a:pPr>
            <a:r>
              <a:t>		Автор –составитель: Соловьева Лариса Александровна</a:t>
            </a:r>
          </a:p>
          <a:p>
            <a:pPr>
              <a:defRPr lang="ru-ru"/>
            </a:pPr>
            <a:r>
              <a:t> 					МАДОУ №231 г. Кемерово</a:t>
            </a:r>
          </a:p>
        </p:txBody>
      </p:sp>
    </p:spTree>
  </p:cSld>
  <p:clrMapOvr>
    <a:masterClrMapping/>
  </p:clrMapOvr>
  <p:transition spd="fast" p14:dur="100">
    <p:fade/>
    <p:extLst>
      <p:ext uri="smNativeData">
        <pr:smNativeData xmlns:pr="smNativeData" val="S8iIYQAAAABkAAAAAAAAAAY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EgrAAC5FwAAAy8AANUb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7035800" y="3856355"/>
            <a:ext cx="606425" cy="66802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6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BNAAAA2GwAAb0UAAIgg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0415905" y="4423410"/>
            <a:ext cx="871220" cy="86487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7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CpAAABYBgAABUUAAFMK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10430510" y="1031240"/>
            <a:ext cx="789305" cy="64706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8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GwDAAClEwAAnAcAALkX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56260" y="3193415"/>
            <a:ext cx="680720" cy="66294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 2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DcJAACVBAAAqyEAADAlAAAQAAAAJgAAAAgAAAD//////////w==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1497965" y="744855"/>
            <a:ext cx="3975100" cy="530034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TextBox 3"/>
          <p:cNvSpPr>
            <a:extLst>
              <a:ext uri="smNativeData">
                <pr:smNativeData xmlns:pr="smNativeData" val="SMDATA_16_S8iI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JpEDRM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W5vVBf///wEAAAAAAAAAAAAAAAAAAAAAAAAAAAAAAAAAAAAAAAAAAAAAAAB/f38A5+bmA8zMzADAwP8Af39/AAAAAAAAAAAAAAAAAAAAAAAAAAAAIQAAABgAAAAUAAAAZCQAAEoHAABKRwAAuhsAAAAgAAAmAAAACAAAAP//////////"/>
              </a:ext>
            </a:extLst>
          </p:cNvSpPr>
          <p:nvPr/>
        </p:nvSpPr>
        <p:spPr>
          <a:xfrm>
            <a:off x="5915660" y="1184910"/>
            <a:ext cx="5673090" cy="33223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ru-ru"/>
            </a:pPr>
            <a:r>
              <a:rPr lang="ru-ru" sz="4000"/>
              <a:t>Совместно с родителями изготовили вот такой велотренажер! Теперь кататься на велосипеде можно даже в группе!!!</a:t>
            </a:r>
            <a:endParaRPr lang="ru-ru" sz="4000"/>
          </a:p>
          <a:p>
            <a:pPr>
              <a:defRPr lang="ru-ru"/>
            </a:pPr>
            <a:endParaRPr lang="ru-ru" sz="1200"/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DELAAB8AQAA/yYAAI4m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819275" y="241300"/>
            <a:ext cx="4519930" cy="602615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5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Cc+AAAZBwAAtUYAAGwO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0103485" y="1153795"/>
            <a:ext cx="1390650" cy="119062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6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Bi4Zft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K0DAAAJDgAAkggAAOMV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597535" y="2281555"/>
            <a:ext cx="795655" cy="127635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7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NweAABkAAAAVCMAAB4F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5016500" y="63500"/>
            <a:ext cx="726440" cy="76835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 8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BARAACiAgAAuxUAAK0FAAAQAAAAJgAAAAgAAAD//////////w==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2773680" y="427990"/>
            <a:ext cx="758825" cy="49466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Рисунок 9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GYRAACOJgAAyiAAACwpAAAQAAAAJgAAAAgAAAD//////////w=="/>
              </a:ext>
            </a:extLst>
          </p:cNvPicPr>
          <p:nvPr/>
        </p:nvPicPr>
        <p:blipFill>
          <a:blip r:embed="rId7"/>
          <a:stretch>
            <a:fillRect/>
          </a:stretch>
        </p:blipFill>
        <p:spPr>
          <a:xfrm>
            <a:off x="2828290" y="6267450"/>
            <a:ext cx="2501900" cy="42545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8" name="TextBox 3"/>
          <p:cNvSpPr>
            <a:extLst>
              <a:ext uri="smNativeData">
                <pr:smNativeData xmlns:pr="smNativeData" val="SMDATA_16_S8iI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c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W5vVBf///wEAAAAAAAAAAAAAAAAAAAAAAAAAAAAAAAAAAAAAAAAAAAAAAAB/f38A5+bmA8zMzADAwP8Af39/AAAAAAAAAAAAAAAAAAAAAAAAAAAAIQAAABgAAAAUAAAAYSsAACMKAAB5RwAAVhgAABAgAAAmAAAACAAAAP//////////"/>
              </a:ext>
            </a:extLst>
          </p:cNvSpPr>
          <p:nvPr/>
        </p:nvSpPr>
        <p:spPr>
          <a:xfrm>
            <a:off x="7051675" y="1647825"/>
            <a:ext cx="4566920" cy="23082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ru-ru"/>
            </a:pPr>
            <a:r>
              <a:rPr lang="ru-ru" sz="2400"/>
              <a:t>Мягкие круги ,сшитые из поролона, можно использовать как для перепрыгивания, так и для метаний даже в условиях групповой комнаты, так как являются безопасными </a:t>
            </a:r>
            <a:endParaRPr lang="ru-ru" sz="2400"/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S8iIYR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MK/mTU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W5vVBf///wEAAAAAAAAAAAAAAAAAAAAAAAAAAAAAAAAAAAAAAAAAAAAAAAJ/f38A5+bmA8zMzADAwP8Af39/AAAAAAAAAAAAAAAAAAAAAAAAAAAAIQAAABgAAAAUAAAAohYAAPgFAAA7NAAATwsAABAAAAAmAAAACAAAAAEAAAAAAAAA"/>
              </a:ext>
            </a:extLst>
          </p:cNvSpPr>
          <p:nvPr>
            <p:ph type="title"/>
          </p:nvPr>
        </p:nvSpPr>
        <p:spPr>
          <a:xfrm>
            <a:off x="3679190" y="970280"/>
            <a:ext cx="4811395" cy="868045"/>
          </a:xfrm>
        </p:spPr>
        <p:txBody>
          <a:bodyPr/>
          <a:lstStyle/>
          <a:p>
            <a:pPr algn="ctr">
              <a:defRPr lang="ru-ru"/>
            </a:pPr>
            <a:r>
              <a:rPr lang="ru-ru" u="sng"/>
              <a:t>Требования:</a:t>
            </a:r>
            <a:br/>
            <a:endParaRPr lang="ru-ru" b="1"/>
          </a:p>
        </p:txBody>
      </p:sp>
      <p:sp>
        <p:nvSpPr>
          <p:cNvPr id="3" name="Прямоугольник 1"/>
          <p:cNvSpPr>
            <a:extLst>
              <a:ext uri="smNativeData">
                <pr:smNativeData xmlns:pr="smNativeData" val="SMDATA_16_S8iIY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NNozWY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5+bmA8zMzADAwP8Af39/AAAAAAAAAAAAAAAAAAAAAAAAAAAAIQAAABgAAAAUAAAAwBIAAE8LAADTOAAA3iQAABAgAAAmAAAACAAAAP//////////"/>
              </a:ext>
            </a:extLst>
          </p:cNvSpPr>
          <p:nvPr/>
        </p:nvSpPr>
        <p:spPr>
          <a:xfrm>
            <a:off x="3048000" y="1838325"/>
            <a:ext cx="6189345" cy="415480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 marL="342900" indent="-342900">
              <a:buFont typeface="Wingdings" pitchFamily="0" charset="2"/>
              <a:buChar char="§"/>
              <a:defRPr lang="ru-ru"/>
            </a:pPr>
            <a:r>
              <a:rPr lang="ru-ru" sz="2400" b="1">
                <a:latin typeface="Segoe Script" pitchFamily="2" charset="-52"/>
                <a:ea typeface="Calibri" pitchFamily="2" charset="-52"/>
                <a:cs typeface="Calibri" pitchFamily="2" charset="-52"/>
              </a:rPr>
              <a:t>многофункциональность (для игр, ОРУ и ОВД, занятий, развлечений);</a:t>
            </a:r>
            <a:endParaRPr lang="ru-ru" sz="2400" b="1">
              <a:latin typeface="Segoe Script" pitchFamily="2" charset="-52"/>
              <a:ea typeface="Calibri" pitchFamily="2" charset="-52"/>
              <a:cs typeface="Calibri" pitchFamily="2" charset="-52"/>
            </a:endParaRPr>
          </a:p>
          <a:p>
            <a:pPr marL="342900" indent="-342900">
              <a:buFont typeface="Arial" pitchFamily="2" charset="-52"/>
              <a:buChar char="•"/>
              <a:defRPr lang="ru-ru"/>
            </a:pPr>
            <a:r>
              <a:rPr lang="ru-ru" sz="2400" b="1">
                <a:latin typeface="Segoe Script" pitchFamily="2" charset="-52"/>
                <a:ea typeface="Calibri" pitchFamily="2" charset="-52"/>
                <a:cs typeface="Calibri" pitchFamily="2" charset="-52"/>
              </a:rPr>
              <a:t>способность легко трансформироваться, прочность, безопасность;</a:t>
            </a:r>
            <a:endParaRPr lang="ru-ru" sz="2400" b="1">
              <a:latin typeface="Segoe Script" pitchFamily="2" charset="-52"/>
              <a:ea typeface="Calibri" pitchFamily="2" charset="-52"/>
              <a:cs typeface="Calibri" pitchFamily="2" charset="-52"/>
            </a:endParaRPr>
          </a:p>
          <a:p>
            <a:pPr marL="342900" indent="-342900">
              <a:buFont typeface="Arial" pitchFamily="2" charset="-52"/>
              <a:buChar char="•"/>
              <a:defRPr lang="ru-ru"/>
            </a:pPr>
            <a:r>
              <a:rPr lang="ru-ru" sz="2400" b="1">
                <a:latin typeface="Segoe Script" pitchFamily="2" charset="-52"/>
                <a:ea typeface="Calibri" pitchFamily="2" charset="-52"/>
                <a:cs typeface="Calibri" pitchFamily="2" charset="-52"/>
              </a:rPr>
              <a:t>возможность хранить его в доступном месте так, чтобы его можно было внести в комнату или убрать;</a:t>
            </a:r>
            <a:endParaRPr lang="ru-ru" sz="2400" b="1">
              <a:latin typeface="Segoe Script" pitchFamily="2" charset="-52"/>
              <a:ea typeface="Calibri" pitchFamily="2" charset="-52"/>
              <a:cs typeface="Calibri" pitchFamily="2" charset="-52"/>
            </a:endParaRPr>
          </a:p>
          <a:p>
            <a:pPr marL="342900" indent="-342900">
              <a:buFont typeface="Arial" pitchFamily="2" charset="-52"/>
              <a:buChar char="•"/>
              <a:defRPr lang="ru-ru"/>
            </a:pPr>
            <a:r>
              <a:rPr lang="ru-ru" sz="2400" b="1">
                <a:latin typeface="Segoe Script" pitchFamily="2" charset="-52"/>
                <a:ea typeface="Calibri" pitchFamily="2" charset="-52"/>
                <a:cs typeface="Calibri" pitchFamily="2" charset="-52"/>
              </a:rPr>
              <a:t>красочность, оригинальность.</a:t>
            </a:r>
            <a:endParaRPr lang="ru-ru" sz="2400" b="1">
              <a:latin typeface="Segoe Script" pitchFamily="2" charset="-52"/>
              <a:ea typeface="Calibri" pitchFamily="2" charset="-52"/>
              <a:cs typeface="Calibri" pitchFamily="2" charset="-52"/>
            </a:endParaRPr>
          </a:p>
        </p:txBody>
      </p:sp>
    </p:spTree>
  </p:cSld>
  <p:clrMapOvr>
    <a:masterClrMapping/>
  </p:clrMapOvr>
  <p:transition spd="slow" p14:dur="2000">
    <p:fade/>
    <p:extLst>
      <p:ext uri="smNativeData">
        <pr:smNativeData xmlns:pr="smNativeData" val="S8iIYQAAAADQBwAAAAAAAAYAAAAAAAAAAAAAAAAAAAAA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/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/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" presetClass="emph" presetSubtype="6" repeatCount="indefinite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>
                                        <p:cTn id="14" dur="5000" fill="hold"/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CA0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  <p:extLst>
      <p:ext uri="smNativeData">
        <pr:smNativeData xmlns:pr="smNativeData" val="S8iIYQMAAAAFAAAA/////wEAAAAQAAAAFQAAAAAAAAAAAAAAAAAAAAgAAAD/////AwAAACQAAAAAAAAAAAAAAAAAAAAAAAAADQAAAP////8DAAAAAwAAAAYAAAAAAAAAAsoHAAAAAAA="/>
      </p:ext>
    </p:extLst>
  </p:timing>
</p:sld>
</file>

<file path=ppt/slides/slide13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S8iIYR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O3///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W5vVBf///wEAAAAAAAAAAAAAAAAAAAAAAAAAAAAAAAAAAAAAAAAAAAAAAAJ/f38A5+bmA8zMzADAwP8Af39/AAAAAAAAAAAAAAAAAAAAAAAAAAAAIQAAABgAAAAUAAAAohYAANIEAAAUOAAACikAABAAAAAmAAAACAAAAAEAAAAAAAAA"/>
              </a:ext>
            </a:extLst>
          </p:cNvSpPr>
          <p:nvPr>
            <p:ph type="title"/>
          </p:nvPr>
        </p:nvSpPr>
        <p:spPr>
          <a:xfrm>
            <a:off x="3679190" y="783590"/>
            <a:ext cx="5436870" cy="5887720"/>
          </a:xfrm>
        </p:spPr>
        <p:txBody>
          <a:bodyPr/>
          <a:lstStyle/>
          <a:p>
            <a:pPr algn="ctr">
              <a:defRPr lang="ru-ru"/>
            </a:pPr>
            <a:r>
              <a:t>Результаты</a:t>
            </a:r>
          </a:p>
        </p:txBody>
      </p:sp>
      <p:sp>
        <p:nvSpPr>
          <p:cNvPr id="3" name="Прямоугольник 2"/>
          <p:cNvSpPr>
            <a:extLst>
              <a:ext uri="smNativeData">
                <pr:smNativeData xmlns:pr="smNativeData" val="SMDATA_16_S8iIY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PH///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5+bmA8zMzADAwP8Af39/AAAAAAAAAAAAAAAAAAAAAAAAAAAAIQAAABgAAAAUAAAAwBIAAFMIAAAUOAAAPigAABAgAAAmAAAACAAAAP//////////"/>
              </a:ext>
            </a:extLst>
          </p:cNvSpPr>
          <p:nvPr/>
        </p:nvSpPr>
        <p:spPr>
          <a:xfrm>
            <a:off x="3048000" y="1353185"/>
            <a:ext cx="6068060" cy="518858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 marL="342900" indent="-342900">
              <a:spcBef>
                <a:spcPts val="575"/>
              </a:spcBef>
              <a:spcAft>
                <a:spcPts val="0"/>
              </a:spcAft>
              <a:buClr>
                <a:srgbClr val="FFFFCC"/>
              </a:buClr>
              <a:buSzPts val="1800"/>
              <a:buFont typeface="Wingdings" pitchFamily="0" charset="2"/>
              <a:buChar char="l"/>
              <a:defRPr lang="ru-ru"/>
            </a:pPr>
            <a:r>
              <a:rPr lang="ru-ru" sz="2400">
                <a:solidFill>
                  <a:srgbClr val="002060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  <a:latin typeface="Arial" pitchFamily="2" charset="-52"/>
                <a:ea typeface="Calibri" pitchFamily="2" charset="-52"/>
                <a:cs typeface="Calibri" pitchFamily="2" charset="-52"/>
              </a:rPr>
              <a:t>Осуществлен мониторинг состояния здоровья физического развития и физической подготовленности детей.</a:t>
            </a:r>
            <a:endParaRPr lang="ru-ru" sz="2400">
              <a:solidFill>
                <a:srgbClr val="002060"/>
              </a:solidFill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  <a:latin typeface="Arial" pitchFamily="2" charset="-52"/>
              <a:ea typeface="Calibri" pitchFamily="2" charset="-52"/>
              <a:cs typeface="Calibri" pitchFamily="2" charset="-52"/>
            </a:endParaRPr>
          </a:p>
          <a:p>
            <a:pPr marL="342900" indent="-342900">
              <a:spcBef>
                <a:spcPts val="575"/>
              </a:spcBef>
              <a:spcAft>
                <a:spcPts val="0"/>
              </a:spcAft>
              <a:buClr>
                <a:srgbClr val="FFFFCC"/>
              </a:buClr>
              <a:buSzPts val="1800"/>
              <a:buFont typeface="Wingdings" pitchFamily="0" charset="2"/>
              <a:buChar char="l"/>
              <a:defRPr lang="ru-ru"/>
            </a:pPr>
            <a:r>
              <a:rPr lang="ru-ru" sz="2400">
                <a:solidFill>
                  <a:srgbClr val="002060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  <a:latin typeface="Arial" pitchFamily="2" charset="-52"/>
                <a:ea typeface="Calibri" pitchFamily="2" charset="-52"/>
                <a:cs typeface="Calibri" pitchFamily="2" charset="-52"/>
              </a:rPr>
              <a:t>Разработан цикл конспектов – занятий «Азбука здоровья».</a:t>
            </a:r>
            <a:endParaRPr lang="ru-ru" sz="2400">
              <a:solidFill>
                <a:srgbClr val="002060"/>
              </a:solidFill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  <a:latin typeface="Arial" pitchFamily="2" charset="-52"/>
              <a:ea typeface="Calibri" pitchFamily="2" charset="-52"/>
              <a:cs typeface="Calibri" pitchFamily="2" charset="-52"/>
            </a:endParaRPr>
          </a:p>
          <a:p>
            <a:pPr marL="342900" indent="-342900">
              <a:spcBef>
                <a:spcPts val="575"/>
              </a:spcBef>
              <a:spcAft>
                <a:spcPts val="0"/>
              </a:spcAft>
              <a:buClr>
                <a:srgbClr val="FFFFCC"/>
              </a:buClr>
              <a:buSzPts val="1800"/>
              <a:buFont typeface="Wingdings" pitchFamily="0" charset="2"/>
              <a:buChar char="l"/>
              <a:defRPr lang="ru-ru"/>
            </a:pPr>
            <a:r>
              <a:rPr lang="ru-ru" sz="2400">
                <a:solidFill>
                  <a:srgbClr val="002060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  <a:latin typeface="Arial" pitchFamily="2" charset="-52"/>
                <a:ea typeface="Calibri" pitchFamily="2" charset="-52"/>
                <a:cs typeface="Calibri" pitchFamily="2" charset="-52"/>
              </a:rPr>
              <a:t>Разработаны эскизы и изготовлены образцы нестандартного физкультурного оборудования.</a:t>
            </a:r>
            <a:endParaRPr lang="ru-ru" sz="2400">
              <a:solidFill>
                <a:srgbClr val="002060"/>
              </a:solidFill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  <a:latin typeface="Arial" pitchFamily="2" charset="-52"/>
              <a:ea typeface="Calibri" pitchFamily="2" charset="-52"/>
              <a:cs typeface="Calibri" pitchFamily="2" charset="-52"/>
            </a:endParaRPr>
          </a:p>
          <a:p>
            <a:pPr marL="342900" indent="-342900">
              <a:spcBef>
                <a:spcPts val="575"/>
              </a:spcBef>
              <a:spcAft>
                <a:spcPts val="0"/>
              </a:spcAft>
              <a:buClr>
                <a:srgbClr val="FFFFCC"/>
              </a:buClr>
              <a:buSzPts val="1800"/>
              <a:buFont typeface="Wingdings" pitchFamily="0" charset="2"/>
              <a:buChar char="l"/>
              <a:defRPr lang="ru-ru"/>
            </a:pPr>
            <a:r>
              <a:rPr lang="ru-ru" sz="2400">
                <a:solidFill>
                  <a:srgbClr val="002060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  <a:latin typeface="Arial" pitchFamily="2" charset="-52"/>
                <a:ea typeface="Calibri" pitchFamily="2" charset="-52"/>
                <a:cs typeface="Calibri" pitchFamily="2" charset="-52"/>
              </a:rPr>
              <a:t>Апробировано и внедрено в педагогический процесс ДОУ использование нестандартного оборудования.</a:t>
            </a:r>
            <a:endParaRPr lang="ru-ru" sz="2400">
              <a:solidFill>
                <a:srgbClr val="002060"/>
              </a:solidFill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  <a:latin typeface="Arial" pitchFamily="2" charset="-52"/>
              <a:ea typeface="Calibri" pitchFamily="2" charset="-52"/>
              <a:cs typeface="Calibri" pitchFamily="2" charset="-52"/>
            </a:endParaRPr>
          </a:p>
          <a:p>
            <a:pPr>
              <a:spcBef>
                <a:spcPts val="575"/>
              </a:spcBef>
              <a:spcAft>
                <a:spcPts val="0"/>
              </a:spcAft>
              <a:defRPr lang="ru-ru"/>
            </a:pPr>
            <a:endParaRPr lang="ru-ru" sz="2400">
              <a:solidFill>
                <a:srgbClr val="FFFFFF"/>
              </a:solidFill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  <a:latin typeface="Arial" pitchFamily="2" charset="-52"/>
              <a:ea typeface="Calibri" pitchFamily="2" charset="-52"/>
              <a:cs typeface="Calibri" pitchFamily="2" charset="-52"/>
            </a:endParaRPr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S8iIYR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c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W5vVBf///wEAAAAAAAAAAAAAAAAAAAAAAAAAAAAAAAAAAAAAAAAAAAAAAAJ/f38A5+bmA8zMzADAwP8Af39/AAAAAAAAAAAAAAAAAAAAAAAAAAAAIQAAABgAAAAUAAAAohYAAM8PAABuOAAAHBQ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rPr lang="ru-ru">
                <a:solidFill>
                  <a:srgbClr val="002060"/>
                </a:solidFill>
                <a:latin typeface="Segoe Script" pitchFamily="2" charset="-52"/>
                <a:ea typeface="Calibri Light" pitchFamily="2" charset="-52"/>
                <a:cs typeface="Calibri Light" pitchFamily="2" charset="-52"/>
              </a:rPr>
              <a:t>Спасибо за внимание!!!</a:t>
            </a:r>
            <a:endParaRPr lang="ru-ru">
              <a:solidFill>
                <a:srgbClr val="002060"/>
              </a:solidFill>
              <a:latin typeface="Segoe Script" pitchFamily="2" charset="-52"/>
              <a:ea typeface="Calibri Light" pitchFamily="2" charset="-52"/>
              <a:cs typeface="Calibri Light" pitchFamily="2" charset="-52"/>
            </a:endParaRPr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YAMRh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LAVAAC+HgAAgBwAANMg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3525520" y="4997450"/>
            <a:ext cx="1107440" cy="33845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6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NQEAACHCwAAuQoAAIgO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" y="1873885"/>
            <a:ext cx="958215" cy="48831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7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IU8AADABgAAF0UAABcO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9838055" y="1097280"/>
            <a:ext cx="1393190" cy="119316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8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DI7AABUFwAASUAAAJcc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9622790" y="3792220"/>
            <a:ext cx="827405" cy="85534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 9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McBAAAJEgAAhAcAALkXAAAQAAAAJgAAAAgAAAD//////////w==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288925" y="2931795"/>
            <a:ext cx="932815" cy="92456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Заголовок 2"/>
          <p:cNvSpPr>
            <a:spLocks noGrp="1" noChangeArrowheads="1"/>
            <a:extLst>
              <a:ext uri="smNativeData">
                <pr:smNativeData xmlns:pr="smNativeData" val="SMDATA_16_S8iIYRMAAAAlAAAAZAAAAA0AAAAAkAAAAEgAAACQAAAASAAAAAAAAAABAAAAAAAAAAEAAABQAAAAAAAAAAAA4D8AAAAAAADgPwAAAAAAAOA/AAAAAAAA4D8AAAAAAADgPwAAAAAAAOA/AAAAAAAA4D8AAAAAAADgPwAAAAAAAOA/AAAAAAAA4D8CAAAAjAAAAAEAAAAAAAAA////AP///wgAAAAAAAAAAAAAAAAAAAAAAAAAAAAAAAAAAAAAeAAAAAEAAABAAAAAAAAAAAAAAAAOAQ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Pv///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J/f38A5+bmA8zMzADAwP8Af39/AAAAAAAAAAAAAAAAAAAAAAAAAAAAIQAAABgAAAAUAAAAGwwAALoFAABQOQAAESMAABAAAAAmAAAACAAAAAEgAAB/AAAA"/>
              </a:ext>
            </a:extLst>
          </p:cNvSpPr>
          <p:nvPr>
            <p:ph type="title"/>
          </p:nvPr>
        </p:nvSpPr>
        <p:spPr>
          <a:xfrm>
            <a:off x="1967865" y="930910"/>
            <a:ext cx="7348855" cy="4769485"/>
          </a:xfrm>
          <a:solidFill>
            <a:srgbClr val="FFFFFF"/>
          </a:solidFill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just">
              <a:defRPr lang="ru-ru"/>
            </a:pPr>
            <a:r>
              <a:rPr lang="ru-ru">
                <a:solidFill>
                  <a:srgbClr val="FF0000"/>
                </a:solidFill>
              </a:rPr>
              <a:t>Физическое образование ребенка есть база для всего остального. Без правильного применения гигиены в развитии ребенка, без правильно поставленной физкультуры и спорта мы никогда не получим здорового поколения.</a:t>
            </a:r>
            <a:br/>
            <a:r>
              <a:rPr lang="ru-ru">
                <a:solidFill>
                  <a:srgbClr val="FF0000"/>
                </a:solidFill>
              </a:rPr>
              <a:t>Анатолий Луначарский</a:t>
            </a:r>
            <a:endParaRPr 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I4CAACnCgAAiwgAAF0S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415290" y="1731645"/>
            <a:ext cx="973455" cy="125349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6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BYHAAAZBgAATwoAAM8O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151890" y="991235"/>
            <a:ext cx="523875" cy="141605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7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IAsAAAfFwAAJDIAAJ8b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7233920" y="3758565"/>
            <a:ext cx="916940" cy="73152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8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BVEAADoAAAAh0gAAFIF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11067415" y="147320"/>
            <a:ext cx="722630" cy="71755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" name="Прямоугольник 2"/>
          <p:cNvSpPr>
            <a:extLst>
              <a:ext uri="smNativeData">
                <pr:smNativeData xmlns:pr="smNativeData" val="SMDATA_16_S8iIY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Pz///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5+bmA8zMzADAwP8Af39/AAAAAAAAAAAAAAAAAAAAAAAAAAAAIQAAABgAAAAUAAAAiwgAANQEAADsOQAAXyQAABAgAAAmAAAACAAAAP//////////"/>
              </a:ext>
            </a:extLst>
          </p:cNvSpPr>
          <p:nvPr/>
        </p:nvSpPr>
        <p:spPr>
          <a:xfrm>
            <a:off x="1388745" y="784860"/>
            <a:ext cx="8027035" cy="51276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 algn="ctr">
              <a:defRPr lang="ru-ru"/>
            </a:pPr>
            <a:r>
              <a:rPr lang="ru-ru" sz="3200"/>
              <a:t>Цель</a:t>
            </a:r>
            <a:endParaRPr lang="ru-ru" sz="3200"/>
          </a:p>
          <a:p>
            <a:pPr algn="ctr">
              <a:defRPr lang="ru-ru"/>
            </a:pPr>
          </a:p>
          <a:p>
            <a:pPr marL="342900" indent="-342900">
              <a:spcBef>
                <a:spcPts val="860"/>
              </a:spcBef>
              <a:spcAft>
                <a:spcPts val="0"/>
              </a:spcAft>
              <a:defRPr lang="ru-ru"/>
            </a:pPr>
            <a:r>
              <a:rPr lang="ru-ru" sz="3600">
                <a:solidFill>
                  <a:srgbClr val="0070C0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  <a:latin typeface="Arial" pitchFamily="2" charset="-52"/>
                <a:ea typeface="Calibri" pitchFamily="2" charset="-52"/>
                <a:cs typeface="Calibri" pitchFamily="2" charset="-52"/>
              </a:rPr>
              <a:t>Расширить предметно -  развивающую среду, путём создания нового  нестандартного оборудования, помогающего полноценному  физическому и психическому развитию детей дошкольного возраста</a:t>
            </a:r>
            <a:endParaRPr lang="ru-ru" sz="3600">
              <a:solidFill>
                <a:srgbClr val="0070C0"/>
              </a:solidFill>
              <a:effectLst>
                <a:outerShdw dist="63500" dir="3600000" algn="tl" rotWithShape="0">
                  <a:srgbClr val="000000">
                    <a:alpha val="40000"/>
                  </a:srgbClr>
                </a:outerShdw>
              </a:effectLst>
              <a:latin typeface="Arial" pitchFamily="2" charset="-52"/>
              <a:ea typeface="Calibri" pitchFamily="2" charset="-52"/>
              <a:cs typeface="Calibri" pitchFamily="2" charset="-52"/>
            </a:endParaRPr>
          </a:p>
          <a:p>
            <a:pPr algn="ctr">
              <a:defRPr lang="ru-ru"/>
            </a:pPr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AU6AAAfAQAA2z0AACsF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9431655" y="182245"/>
            <a:ext cx="623570" cy="65786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6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JtCAACuBQAAhEcAAOcI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0827385" y="923290"/>
            <a:ext cx="798195" cy="52387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7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HwFAAB5FAAAlwcAAMYW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891540" y="3328035"/>
            <a:ext cx="342265" cy="37401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9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FsJAAB5FAAAZQsAAEEZ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1520825" y="3328035"/>
            <a:ext cx="331470" cy="77724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 10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CoBAAAyGAAArgMAAFEaAAAQAAAAJgAAAAgAAAD//////////w==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189230" y="3933190"/>
            <a:ext cx="408940" cy="34480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Рисунок 8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IQRAABkHAAA5BMAAP8eAAAQAAAAJgAAAAgAAAD//////////w=="/>
              </a:ext>
            </a:extLst>
          </p:cNvPicPr>
          <p:nvPr/>
        </p:nvPicPr>
        <p:blipFill>
          <a:blip r:embed="rId7"/>
          <a:stretch>
            <a:fillRect/>
          </a:stretch>
        </p:blipFill>
        <p:spPr>
          <a:xfrm>
            <a:off x="2847340" y="4615180"/>
            <a:ext cx="386080" cy="42354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8" name="Прямоугольник 2"/>
          <p:cNvSpPr>
            <a:extLst>
              <a:ext uri="smNativeData">
                <pr:smNativeData xmlns:pr="smNativeData" val="SMDATA_16_S8iIY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c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5+bmA8zMzADAwP8Af39/AAAAAAAAAAAAAAAAAAAAAAAAAAAAIQAAABgAAAAUAAAAqQ8AAK4FAABhOgAAiiQAABAgAAAmAAAACAAAAP//////////"/>
              </a:ext>
            </a:extLst>
          </p:cNvSpPr>
          <p:nvPr/>
        </p:nvSpPr>
        <p:spPr>
          <a:xfrm>
            <a:off x="2545715" y="923290"/>
            <a:ext cx="6944360" cy="50165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 algn="ctr">
              <a:defRPr lang="ru-ru"/>
            </a:pPr>
            <a:r>
              <a:rPr lang="ru-ru" sz="3200">
                <a:solidFill>
                  <a:srgbClr val="0070C0"/>
                </a:solidFill>
              </a:rPr>
              <a:t>Задачи</a:t>
            </a:r>
            <a:endParaRPr lang="ru-ru" sz="3200">
              <a:solidFill>
                <a:srgbClr val="0070C0"/>
              </a:solidFill>
            </a:endParaRPr>
          </a:p>
          <a:p>
            <a:pPr algn="ctr">
              <a:defRPr lang="ru-ru"/>
            </a:pPr>
          </a:p>
          <a:p>
            <a:pPr algn="ctr">
              <a:defRPr lang="ru-ru"/>
            </a:pPr>
          </a:p>
          <a:p>
            <a:pPr algn="ctr">
              <a:defRPr lang="ru-ru"/>
            </a:pPr>
          </a:p>
          <a:p>
            <a:pPr algn="ctr">
              <a:defRPr lang="ru-ru"/>
            </a:pPr>
          </a:p>
          <a:p>
            <a:pPr algn="ctr">
              <a:defRPr lang="ru-ru"/>
            </a:pPr>
          </a:p>
          <a:p>
            <a:pPr algn="ctr">
              <a:defRPr lang="ru-ru"/>
            </a:pPr>
          </a:p>
          <a:p>
            <a:pPr algn="ctr">
              <a:defRPr lang="ru-ru"/>
            </a:pPr>
          </a:p>
          <a:p>
            <a:pPr algn="ctr">
              <a:defRPr lang="ru-ru"/>
            </a:pPr>
          </a:p>
          <a:p>
            <a:pPr algn="ctr">
              <a:defRPr lang="ru-ru"/>
            </a:pPr>
          </a:p>
          <a:p>
            <a:pPr algn="ctr">
              <a:defRPr lang="ru-ru"/>
            </a:pPr>
          </a:p>
          <a:p>
            <a:pPr algn="ctr">
              <a:defRPr lang="ru-ru"/>
            </a:pPr>
          </a:p>
          <a:p>
            <a:pPr algn="ctr">
              <a:defRPr lang="ru-ru"/>
            </a:pPr>
          </a:p>
          <a:p>
            <a:pPr algn="ctr">
              <a:defRPr lang="ru-ru"/>
            </a:pPr>
          </a:p>
          <a:p>
            <a:pPr algn="ctr">
              <a:defRPr lang="ru-ru"/>
            </a:pPr>
          </a:p>
          <a:p>
            <a:pPr algn="ctr">
              <a:defRPr lang="ru-ru"/>
            </a:pPr>
          </a:p>
          <a:p>
            <a:pPr algn="ctr">
              <a:defRPr lang="ru-ru"/>
            </a:pPr>
          </a:p>
        </p:txBody>
      </p:sp>
      <p:sp>
        <p:nvSpPr>
          <p:cNvPr id="9" name="Прямоугольник 3"/>
          <p:cNvSpPr>
            <a:extLst>
              <a:ext uri="smNativeData">
                <pr:smNativeData xmlns:pr="smNativeData" val="SMDATA_16_S8iIY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Pz///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5+bmA8zMzADAwP8Af39/AAAAAAAAAAAAAAAAAAAAAAAAAAAAIQAAABgAAAAUAAAAvwsAAOcIAAAzOAAAvCQAABAgAAAmAAAACAAAAP//////////"/>
              </a:ext>
            </a:extLst>
          </p:cNvSpPr>
          <p:nvPr/>
        </p:nvSpPr>
        <p:spPr>
          <a:xfrm>
            <a:off x="1909445" y="1447165"/>
            <a:ext cx="7226300" cy="45243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ru-ru"/>
            </a:pPr>
            <a:r>
              <a:t>1. Обеспечить  высокую двигательную активность, совершенствуя  движения детей и их физические качества. </a:t>
            </a:r>
          </a:p>
          <a:p>
            <a:pPr>
              <a:defRPr lang="ru-ru"/>
            </a:pPr>
            <a:r>
              <a:t>2. Обогащать творческий потенциал ребёнка, развивать воображение,  стремление к активности, самостоятельности.  </a:t>
            </a:r>
          </a:p>
          <a:p>
            <a:pPr>
              <a:defRPr lang="ru-ru"/>
            </a:pPr>
            <a:r>
              <a:t>3. Развивать  у детей интерес к процессу движений и двигательных  действий с использованием предметов нестандартного оборудования. </a:t>
            </a:r>
          </a:p>
          <a:p>
            <a:pPr>
              <a:defRPr lang="ru-ru"/>
            </a:pPr>
            <a:r>
              <a:t>4. Создавать условия для проявления положительных эмоций.</a:t>
            </a:r>
          </a:p>
          <a:p>
            <a:pPr>
              <a:defRPr lang="ru-ru"/>
            </a:pPr>
            <a:r>
              <a:t>5. Воспитывать дружеские взаимоотношения между детьми, стремление  прийти на помощь друг другу. </a:t>
            </a:r>
          </a:p>
          <a:p>
            <a:pPr>
              <a:defRPr lang="ru-ru"/>
            </a:pPr>
            <a:r>
              <a:t>6. Мотивировать педагогический коллектив и родителей на создание нестандартного оборудования.</a:t>
            </a:r>
          </a:p>
          <a:p>
            <a:pPr>
              <a:defRPr lang="ru-ru"/>
            </a:pPr>
            <a:r>
              <a:t>7. Научить детей ухаживать за нестандартным оборудованием, бережно и аккуратно пользоваться им. </a:t>
            </a:r>
          </a:p>
          <a:p>
            <a:pPr>
              <a:defRPr lang="ru-ru"/>
            </a:pPr>
            <a:r>
              <a:t>8. Обобщить и распространить опыт работы по созданию и использованию нестандартного оборудования для двигательной среды.</a:t>
            </a:r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+////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I89AABJBAAAMUQAANIM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0006965" y="696595"/>
            <a:ext cx="1078230" cy="138747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6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DZFAAD+AQAAdEgAAMIK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1250930" y="323850"/>
            <a:ext cx="527050" cy="142494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7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DZFAADzDAAAUUoAAAUS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11250930" y="2105025"/>
            <a:ext cx="829945" cy="82423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8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DocAABiHwAAvCEAADAi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4588510" y="5101590"/>
            <a:ext cx="895350" cy="45593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 9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B2zEX8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HoBAABpCQAAkggAAHwPAAAQAAAAJgAAAAgAAAD//////////w==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240030" y="1529715"/>
            <a:ext cx="1153160" cy="98742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Прямоугольник 2"/>
          <p:cNvSpPr>
            <a:extLst>
              <a:ext uri="smNativeData">
                <pr:smNativeData xmlns:pr="smNativeData" val="SMDATA_16_S8iIY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c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5+bmA8zMzADAwP8Af39/AAAAAAAAAAAAAAAAAAAAAAAAAAAAIQAAABgAAAAUAAAAoAUAACQDAABvPgAAqQsAABAgAAAmAAAACAAAAP//////////"/>
              </a:ext>
            </a:extLst>
          </p:cNvSpPr>
          <p:nvPr/>
        </p:nvSpPr>
        <p:spPr>
          <a:xfrm>
            <a:off x="914400" y="510540"/>
            <a:ext cx="9234805" cy="13849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 algn="just">
              <a:defRPr lang="ru-ru"/>
            </a:pPr>
            <a:r>
              <a:rPr lang="ru-ru" sz="2800"/>
              <a:t>Игра – оптимальное психолого –педагогическое средство, которое позволяет всесторонне влиять на  развитие детей. (Д.Б. Эльконин )</a:t>
            </a:r>
            <a:endParaRPr lang="ru-ru" sz="2800"/>
          </a:p>
        </p:txBody>
      </p:sp>
      <p:pic>
        <p:nvPicPr>
          <p:cNvPr id="8" name="Рисунок 4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7////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CcbAAABCQAAvTMAAMgpAAAQAAAAJgAAAAgAAAD//////////w=="/>
              </a:ext>
            </a:extLst>
          </p:cNvPicPr>
          <p:nvPr/>
        </p:nvPicPr>
        <p:blipFill>
          <a:blip r:embed="rId7"/>
          <a:stretch>
            <a:fillRect/>
          </a:stretch>
        </p:blipFill>
        <p:spPr>
          <a:xfrm>
            <a:off x="4413885" y="1463675"/>
            <a:ext cx="3996690" cy="532828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8////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FsMAADaAQAAZykAAJQo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008505" y="300990"/>
            <a:ext cx="4721860" cy="629539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5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Yqb62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FU7AAAfFwAAokAAAO0b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9645015" y="3758565"/>
            <a:ext cx="861695" cy="78105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6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5////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HwFAAB5FAAAlwcAAMYW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891540" y="3328035"/>
            <a:ext cx="342265" cy="37401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8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+////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FsJAAB5FAAAZQsAAEEZ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1520825" y="3328035"/>
            <a:ext cx="331470" cy="77724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 9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9////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CoBAAAyGAAArgMAAFEaAAAQAAAAJgAAAAgAAAD//////////w==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189230" y="3933190"/>
            <a:ext cx="408940" cy="34480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Рисунок 7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9////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IQRAABkHAAA5BMAAP8eAAAQAAAAJgAAAAgAAAD//////////w=="/>
              </a:ext>
            </a:extLst>
          </p:cNvPicPr>
          <p:nvPr/>
        </p:nvPicPr>
        <p:blipFill>
          <a:blip r:embed="rId7"/>
          <a:stretch>
            <a:fillRect/>
          </a:stretch>
        </p:blipFill>
        <p:spPr>
          <a:xfrm>
            <a:off x="2847340" y="4615180"/>
            <a:ext cx="386080" cy="42354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8" name="TextBox 3"/>
          <p:cNvSpPr>
            <a:extLst>
              <a:ext uri="smNativeData">
                <pr:smNativeData xmlns:pr="smNativeData" val="SMDATA_16_S8iI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Fp4quo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W5vVBf///wEAAAAAAAAAAAAAAAAAAAAAAAAAAAAAAAAAAAAAAAAAAAAAAAB/f38A5+bmA8zMzADAwP8Af39/AAAAAAAAAAAAAAAAAAAAAAAAAAAAIQAAABgAAAAUAAAAOCsAABYNAACqSAAAShsAABAgAAAmAAAACAAAAP//////////"/>
              </a:ext>
            </a:extLst>
          </p:cNvSpPr>
          <p:nvPr/>
        </p:nvSpPr>
        <p:spPr>
          <a:xfrm>
            <a:off x="7025640" y="2127250"/>
            <a:ext cx="4786630" cy="230886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ru-ru"/>
            </a:pPr>
            <a:r>
              <a:rPr lang="ru-ru" sz="2400"/>
              <a:t>Дуги для подлезаний тоже выполнены своими руками, обмотаны липкой лентой ярких цветов для положительных эмоций во время выполнения упражнений!</a:t>
            </a:r>
            <a:endParaRPr lang="ru-ru" sz="2400"/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CNGadN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Hk/AAAtCQAAHEgAAJMN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0318115" y="1491615"/>
            <a:ext cx="1403985" cy="71501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6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0OU1G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FcBAADCCgAAkggAAPQQ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17805" y="1748790"/>
            <a:ext cx="1175385" cy="100711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7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KIhAAAcJQAA1icAANIo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5467350" y="6032500"/>
            <a:ext cx="1008380" cy="60325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8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JMWAADlHQAAoiEAAGYh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3669665" y="4859655"/>
            <a:ext cx="1797685" cy="56959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 2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fiMDn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MINAADxAgAAYikAAMcnAAAQAAAAJgAAAAgAAAD//////////w==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2236470" y="478155"/>
            <a:ext cx="4490720" cy="598805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TextBox 3"/>
          <p:cNvSpPr>
            <a:extLst>
              <a:ext uri="smNativeData">
                <pr:smNativeData xmlns:pr="smNativeData" val="SMDATA_16_S8iI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c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W5vVBf///wEAAAAAAAAAAAAAAAAAAAAAAAAAAAAAAAAAAAAAAAAAAAAAAAB/f38A5+bmA8zMzADAwP8Af39/AAAAAAAAAAAAAAAAAAAAAAAAAAAAIQAAABgAAAAUAAAASS0AAJQHAAA7RwAA9g4AABAgAAAmAAAACAAAAP//////////"/>
              </a:ext>
            </a:extLst>
          </p:cNvSpPr>
          <p:nvPr/>
        </p:nvSpPr>
        <p:spPr>
          <a:xfrm>
            <a:off x="7361555" y="1231900"/>
            <a:ext cx="4217670" cy="12001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ru-ru"/>
            </a:pPr>
            <a:r>
              <a:rPr lang="ru-ru" sz="2400"/>
              <a:t>Сшито много очень ярких, мягких безопасных мячей для метания даже в группе…</a:t>
            </a:r>
            <a:endParaRPr lang="ru-ru" sz="2400"/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9////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GYRAACOJgAAyiAAACwp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828290" y="6267450"/>
            <a:ext cx="2501900" cy="42545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6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3////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GcBAAAaEQAAcQMAAOIV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27965" y="2780030"/>
            <a:ext cx="331470" cy="77724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7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+////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IQGAACkFwAABwkAAMMZ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1059180" y="3843020"/>
            <a:ext cx="408305" cy="34480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8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8////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L9BAADJCgAA20MAABYN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10687685" y="1753235"/>
            <a:ext cx="342900" cy="37401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 9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C24v9Y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B4yAABqFgAAfjQAAAUZAAAQAAAAJgAAAAgAAAD//////////w==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8147050" y="3643630"/>
            <a:ext cx="386080" cy="42354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Рисунок 2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CcoUTb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D0KAAC1BAAAAiQAABAnAAAQAAAAJgAAAAgAAAD//////////w=="/>
              </a:ext>
            </a:extLst>
          </p:cNvPicPr>
          <p:nvPr/>
        </p:nvPicPr>
        <p:blipFill>
          <a:blip r:embed="rId7"/>
          <a:stretch>
            <a:fillRect/>
          </a:stretch>
        </p:blipFill>
        <p:spPr>
          <a:xfrm>
            <a:off x="1664335" y="765175"/>
            <a:ext cx="4189095" cy="558482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8" name="TextBox 3"/>
          <p:cNvSpPr>
            <a:extLst>
              <a:ext uri="smNativeData">
                <pr:smNativeData xmlns:pr="smNativeData" val="SMDATA_16_S8iI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NmWQYQ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W5vVBf///wEAAAAAAAAAAAAAAAAAAAAAAAAAAAAAAAAAAAAAAAAAAAAAAAB/f38A5+bmA8zMzADAwP8Af39/AAAAAAAAAAAAAAAAAAAAAAAAAAAAIQAAABgAAAAUAAAAKisAAO4JAAA7RwAAWyIAABAgAAAmAAAACAAAAP//////////"/>
              </a:ext>
            </a:extLst>
          </p:cNvSpPr>
          <p:nvPr/>
        </p:nvSpPr>
        <p:spPr>
          <a:xfrm>
            <a:off x="7016750" y="1614170"/>
            <a:ext cx="4562475" cy="39706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ru-ru"/>
            </a:pPr>
            <a:r>
              <a:rPr lang="ru-ru" sz="2800"/>
              <a:t>Вот эти незамысловатые тренажеры сделаны из бросового материала. За основу взяты ручки от детских лопаток, которые вышли из строя+ эластичные ленты и вот тренажер тренирующий силу рук готов!</a:t>
            </a:r>
            <a:endParaRPr lang="ru-ru" sz="2800"/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G4OAAAlAwAAmykAAGEn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345690" y="511175"/>
            <a:ext cx="4417695" cy="589026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5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CQRAAB4JAAA0hcAAPkn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786380" y="5928360"/>
            <a:ext cx="1085850" cy="56959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" name="Рисунок 6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8////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CQRAACJAQAADRYAAMIE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2786380" y="249555"/>
            <a:ext cx="798195" cy="52387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7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DwCd2e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EQFAACNCAAAcQkAAPkM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855980" y="1390015"/>
            <a:ext cx="678815" cy="71882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 8"/>
          <p:cNvPicPr>
            <a:picLocks noChangeAspect="1"/>
            <a:extLst>
              <a:ext uri="smNativeData">
                <pr:smNativeData xmlns:pr="smNativeData" val="SMDATA_18_S8iIYRMAAAAlAAAAEQAAAC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Fub1QX///8BAAAAAAAAAAAAAAAAAAAAAAAAAAAAAAAAAAAAAAAAAAAAAAACf39/AOfm5gPMzMwAwMD/AH9/fwAAAAAAAAAAAAAAAAD///8AAAAAACEAAAAYAAAAFAAAAEFBAABYBgAA8kUAAN4NAAAQAAAAJgAAAAgAAAD//////////w=="/>
              </a:ext>
            </a:extLst>
          </p:cNvPicPr>
          <p:nvPr/>
        </p:nvPicPr>
        <p:blipFill>
          <a:blip r:embed="rId6"/>
          <a:stretch>
            <a:fillRect/>
          </a:stretch>
        </p:blipFill>
        <p:spPr>
          <a:xfrm>
            <a:off x="10607675" y="1031240"/>
            <a:ext cx="762635" cy="122301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TextBox 4"/>
          <p:cNvSpPr>
            <a:extLst>
              <a:ext uri="smNativeData">
                <pr:smNativeData xmlns:pr="smNativeData" val="SMDATA_16_S8iIY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BTfnMY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W5vVBf///wEAAAAAAAAAAAAAAAAAAAAAAAAAAAAAAAAAAAAAAAAAAAAAAAB/f38A5+bmA8zMzADAwP8Af39/AAAAAAAAAAAAAAAAAAAAAAAAAAAAIQAAABgAAAAUAAAABCoAAN4NAACCRQAALhUAAAAgAAAmAAAACAAAAP//////////"/>
              </a:ext>
            </a:extLst>
          </p:cNvSpPr>
          <p:nvPr/>
        </p:nvSpPr>
        <p:spPr>
          <a:xfrm>
            <a:off x="6830060" y="2254250"/>
            <a:ext cx="4469130" cy="11887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ru-ru"/>
            </a:pPr>
            <a:r>
              <a:t> </a:t>
            </a:r>
            <a:r>
              <a:rPr lang="ru-ru" sz="2400"/>
              <a:t>Вот такие большие мячи отвечающие всем требованиям безопасности ДО.</a:t>
            </a:r>
            <a:endParaRPr lang="ru-ru" sz="2400"/>
          </a:p>
        </p:txBody>
      </p:sp>
    </p:spTree>
  </p:cSld>
  <p:clrMapOvr>
    <a:masterClrMapping/>
  </p:clrMapOvr>
  <p:transition spd="slow" p14:dur="3500">
    <p:fade/>
    <p:extLst>
      <p:ext uri="smNativeData">
        <pr:smNativeData xmlns:pr="smNativeData" val="S8iIYQAAAACsDQAAAAAAAAY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Presentation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4472C4"/>
        </a:accent5>
        <a:accent6>
          <a:srgbClr val="70AD47"/>
        </a:accent6>
        <a:hlink>
          <a:srgbClr val="1E4E79"/>
        </a:hlink>
        <a:folHlink>
          <a:srgbClr val="1E4E7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resentation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4472C4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Лариса</cp:lastModifiedBy>
  <cp:revision>0</cp:revision>
  <dcterms:created xsi:type="dcterms:W3CDTF">2020-03-09T10:09:52Z</dcterms:created>
  <dcterms:modified xsi:type="dcterms:W3CDTF">2021-11-08T06:48:43Z</dcterms:modified>
</cp:coreProperties>
</file>