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60" r:id="rId5"/>
    <p:sldId id="258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61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6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42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56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14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014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33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9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193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21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7FB5D-3AB3-488D-95E6-528608E6436E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6D2B2-B006-4E37-AA0D-25A4ACBAD7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81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Случились вместе два Астронома в пиру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И спорили весьма между собой в жару.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Один твердил: земля, вертясь, круг Солнца ходит;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Другой, что Солнце все с собой планеты водит: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Один Коперник был, другой слыл Птолемей.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2050" name="Picture 2" descr="https://www.factruz.ru/space_mistery/images/secrets-zveznogo-heaven-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4967" y="2978954"/>
            <a:ext cx="2466975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factruz.ru/space_mistery/images/secrets-zveznogo-heaven-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004048" y="2993192"/>
            <a:ext cx="2466975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64088" y="5877272"/>
            <a:ext cx="19442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Николай Коперник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9399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04664"/>
            <a:ext cx="4439240" cy="45588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Вырезка экрана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8752" y="260648"/>
            <a:ext cx="4415938" cy="47028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157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stihi.ru/pics/2019/02/12/7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825" y="-26137"/>
            <a:ext cx="9169825" cy="688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1470025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</a:rPr>
              <a:t>Мы во вселенной</a:t>
            </a:r>
            <a:endParaRPr lang="ru-RU" sz="8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13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453" y="21560"/>
            <a:ext cx="8639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устроен наш мир?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место занимает Земля в бескрайнем пространстве Вселенной?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7912274" cy="483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2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88639"/>
            <a:ext cx="2077334" cy="66010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09" y="1196752"/>
            <a:ext cx="668414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895" y="1425285"/>
            <a:ext cx="4368987" cy="4363429"/>
          </a:xfrm>
          <a:prstGeom prst="rect">
            <a:avLst/>
          </a:prstGeom>
        </p:spPr>
      </p:pic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318118"/>
            <a:ext cx="4595259" cy="44580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9093" y="18864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Форма Земли -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геоид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(подобный Земле)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56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" y="2082337"/>
            <a:ext cx="9144000" cy="4775663"/>
          </a:xfrm>
          <a:prstGeom prst="rect">
            <a:avLst/>
          </a:prstGeom>
        </p:spPr>
      </p:pic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4265493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5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Мы во вселенной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во вселенной</dc:title>
  <dc:creator>Zakharih</dc:creator>
  <cp:lastModifiedBy>Lara</cp:lastModifiedBy>
  <cp:revision>10</cp:revision>
  <dcterms:created xsi:type="dcterms:W3CDTF">2019-10-16T14:09:30Z</dcterms:created>
  <dcterms:modified xsi:type="dcterms:W3CDTF">2021-11-08T10:52:51Z</dcterms:modified>
</cp:coreProperties>
</file>