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7" r:id="rId4"/>
    <p:sldId id="258" r:id="rId5"/>
    <p:sldId id="257" r:id="rId6"/>
    <p:sldId id="265" r:id="rId7"/>
    <p:sldId id="264" r:id="rId8"/>
    <p:sldId id="263" r:id="rId9"/>
    <p:sldId id="26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1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979712" y="404664"/>
            <a:ext cx="465556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Читаем вместе</a:t>
            </a:r>
          </a:p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с детьми</a:t>
            </a:r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.</a:t>
            </a:r>
            <a:endParaRPr lang="ru-RU" sz="54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16016" y="4941168"/>
            <a:ext cx="420820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1600" dirty="0" smtClean="0">
                <a:latin typeface="Arial Black" pitchFamily="34" charset="0"/>
              </a:rPr>
              <a:t>Подготовила учитель </a:t>
            </a:r>
          </a:p>
          <a:p>
            <a:pPr algn="r"/>
            <a:r>
              <a:rPr lang="ru-RU" sz="1600" dirty="0" smtClean="0">
                <a:latin typeface="Arial Black" pitchFamily="34" charset="0"/>
              </a:rPr>
              <a:t>начального общего образования</a:t>
            </a:r>
          </a:p>
          <a:p>
            <a:pPr algn="r"/>
            <a:r>
              <a:rPr lang="ru-RU" sz="1600" dirty="0" smtClean="0">
                <a:latin typeface="Arial Black" pitchFamily="34" charset="0"/>
              </a:rPr>
              <a:t>МБОУ СОШ №50 г. </a:t>
            </a:r>
            <a:r>
              <a:rPr lang="ru-RU" sz="1600" smtClean="0">
                <a:latin typeface="Arial Black" pitchFamily="34" charset="0"/>
              </a:rPr>
              <a:t>Слюдянка</a:t>
            </a:r>
            <a:r>
              <a:rPr lang="ru-RU" sz="1600" dirty="0" smtClean="0">
                <a:latin typeface="Arial Black" pitchFamily="34" charset="0"/>
              </a:rPr>
              <a:t>,</a:t>
            </a:r>
          </a:p>
          <a:p>
            <a:pPr algn="r"/>
            <a:r>
              <a:rPr lang="ru-RU" sz="1600" dirty="0" smtClean="0">
                <a:latin typeface="Arial Black" pitchFamily="34" charset="0"/>
              </a:rPr>
              <a:t>Иркутской области</a:t>
            </a:r>
          </a:p>
          <a:p>
            <a:pPr algn="r"/>
            <a:r>
              <a:rPr lang="ru-RU" sz="1600" dirty="0" smtClean="0">
                <a:latin typeface="Arial Black" pitchFamily="34" charset="0"/>
              </a:rPr>
              <a:t>Муранская Марина Владимировна</a:t>
            </a:r>
            <a:endParaRPr lang="ru-RU" sz="16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987824" y="764704"/>
            <a:ext cx="2882520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38100">
                  <a:solidFill>
                    <a:srgbClr val="FFFF00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зима</a:t>
            </a:r>
            <a:endParaRPr lang="ru-RU" sz="9600" b="1" cap="none" spc="0" dirty="0">
              <a:ln w="38100">
                <a:solidFill>
                  <a:srgbClr val="FFFF00"/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29793" y="2967335"/>
            <a:ext cx="488441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kumimoji="0" lang="ru-RU" sz="5400" b="1" i="1" u="none" strike="noStrike" cap="none" spc="0" normalizeH="0" baseline="0" dirty="0" smtClean="0">
                <a:ln w="38100">
                  <a:solidFill>
                    <a:srgbClr val="FFFF00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К.В. Лукашевич</a:t>
            </a:r>
            <a:endParaRPr lang="ru-RU" sz="5400" b="1" cap="none" spc="0" dirty="0">
              <a:ln w="38100">
                <a:solidFill>
                  <a:srgbClr val="FFFF00"/>
                </a:solidFill>
                <a:prstDash val="solid"/>
                <a:miter lim="800000"/>
              </a:ln>
              <a:solidFill>
                <a:srgbClr val="0070C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1027" name="Picture 3" descr="C:\Users\User\Desktop\афганистан\рисунки\331601037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4293096"/>
            <a:ext cx="2843229" cy="2253779"/>
          </a:xfrm>
          <a:prstGeom prst="rect">
            <a:avLst/>
          </a:prstGeom>
          <a:noFill/>
        </p:spPr>
      </p:pic>
      <p:pic>
        <p:nvPicPr>
          <p:cNvPr id="1028" name="Picture 4" descr="C:\Users\User\Desktop\афганистан\рисунки\i-25910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4221088"/>
            <a:ext cx="2415936" cy="23078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21" y="1341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08495" y="2132856"/>
            <a:ext cx="871296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latin typeface="Arial Black" pitchFamily="34" charset="0"/>
              </a:rPr>
              <a:t>Она явилась закутанной, белой, холодной.</a:t>
            </a:r>
            <a:br>
              <a:rPr lang="ru-RU" sz="4800" dirty="0" smtClean="0">
                <a:latin typeface="Arial Black" pitchFamily="34" charset="0"/>
              </a:rPr>
            </a:br>
            <a:r>
              <a:rPr lang="ru-RU" sz="4800" dirty="0" smtClean="0">
                <a:latin typeface="Arial Black" pitchFamily="34" charset="0"/>
              </a:rPr>
              <a:t>- Кто ты? – спросили дети.</a:t>
            </a:r>
            <a:br>
              <a:rPr lang="ru-RU" sz="4800" dirty="0" smtClean="0">
                <a:latin typeface="Arial Black" pitchFamily="34" charset="0"/>
              </a:rPr>
            </a:br>
            <a:r>
              <a:rPr lang="ru-RU" sz="4800" dirty="0" smtClean="0">
                <a:latin typeface="Arial Black" pitchFamily="34" charset="0"/>
              </a:rPr>
              <a:t>- Я – время года – зима. </a:t>
            </a:r>
            <a:endParaRPr lang="ru-RU" sz="48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7990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76672"/>
            <a:ext cx="842493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latin typeface="Arial Black" pitchFamily="34" charset="0"/>
              </a:rPr>
              <a:t>Я принесла с собою снег и скоро набросаю его на землю. Он всё закроет белым пушистым одеялом.</a:t>
            </a:r>
            <a:endParaRPr lang="ru-RU" sz="4800" dirty="0">
              <a:latin typeface="Arial Black" pitchFamily="34" charset="0"/>
            </a:endParaRPr>
          </a:p>
        </p:txBody>
      </p:sp>
      <p:pic>
        <p:nvPicPr>
          <p:cNvPr id="3073" name="Picture 1" descr="D:\мама\2 все фотки\работа\анимашки\Kerstboom20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4293097"/>
            <a:ext cx="3063298" cy="2564904"/>
          </a:xfrm>
          <a:prstGeom prst="rect">
            <a:avLst/>
          </a:prstGeom>
          <a:noFill/>
        </p:spPr>
      </p:pic>
      <p:pic>
        <p:nvPicPr>
          <p:cNvPr id="4" name="Picture 1" descr="D:\мама\2 все фотки\работа\анимашки\Kerstboom20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4293096"/>
            <a:ext cx="3063298" cy="2564904"/>
          </a:xfrm>
          <a:prstGeom prst="rect">
            <a:avLst/>
          </a:prstGeom>
          <a:noFill/>
        </p:spPr>
      </p:pic>
      <p:pic>
        <p:nvPicPr>
          <p:cNvPr id="5" name="Picture 1" descr="D:\мама\2 все фотки\работа\анимашки\Kerstboom20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4293096"/>
            <a:ext cx="3063298" cy="2564904"/>
          </a:xfrm>
          <a:prstGeom prst="rect">
            <a:avLst/>
          </a:prstGeom>
          <a:noFill/>
        </p:spPr>
      </p:pic>
      <p:pic>
        <p:nvPicPr>
          <p:cNvPr id="6" name="Picture 1" descr="D:\мама\2 все фотки\работа\анимашки\Kerstboom20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4293096"/>
            <a:ext cx="3063298" cy="2564904"/>
          </a:xfrm>
          <a:prstGeom prst="rect">
            <a:avLst/>
          </a:prstGeom>
          <a:noFill/>
        </p:spPr>
      </p:pic>
      <p:pic>
        <p:nvPicPr>
          <p:cNvPr id="7" name="Picture 1" descr="D:\мама\2 все фотки\работа\анимашки\Kerstboom20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5868144" y="4293096"/>
            <a:ext cx="3096344" cy="25649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772"/>
            <a:ext cx="9145634" cy="684522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634" y="1268760"/>
            <a:ext cx="91440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latin typeface="Arial Black" pitchFamily="34" charset="0"/>
              </a:rPr>
              <a:t>Тогда придёт мой брат – дедушка Мороз и заморозит поля, луга и реки. А если ребята станут шалить, то отморозит им руки, ноги, щёки и носы.</a:t>
            </a:r>
            <a:endParaRPr lang="ru-RU" sz="48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9210" y="0"/>
            <a:ext cx="917321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79512" y="3534013"/>
            <a:ext cx="9144000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latin typeface="Arial Black" pitchFamily="34" charset="0"/>
              </a:rPr>
              <a:t>- Ой, ой, ой! Какая нехорошая зима! Какой страшный дедушка Мороз! – сказали дети.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7320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67544" y="260648"/>
            <a:ext cx="828092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Char char="-"/>
            </a:pPr>
            <a:r>
              <a:rPr lang="ru-RU" sz="4800" dirty="0" smtClean="0">
                <a:latin typeface="Arial Black" pitchFamily="34" charset="0"/>
              </a:rPr>
              <a:t>Подождите, дети…</a:t>
            </a:r>
          </a:p>
          <a:p>
            <a:pPr algn="ctr"/>
            <a:r>
              <a:rPr lang="ru-RU" sz="4800" dirty="0" smtClean="0">
                <a:latin typeface="Arial Black" pitchFamily="34" charset="0"/>
              </a:rPr>
              <a:t> Но зато я подарю Вам катанье с гор, коньки и салазки. </a:t>
            </a:r>
            <a:endParaRPr lang="ru-RU" sz="4800" dirty="0">
              <a:latin typeface="Arial Black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3" y="4201014"/>
            <a:ext cx="2088232" cy="232542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355976" y="3920105"/>
            <a:ext cx="1755865" cy="177601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5842" y="4985792"/>
            <a:ext cx="1872208" cy="18722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30" y="-2"/>
            <a:ext cx="9130870" cy="6858001"/>
          </a:xfrm>
          <a:prstGeom prst="rect">
            <a:avLst/>
          </a:prstGeom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67544" y="0"/>
            <a:ext cx="828092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А после придёт любимое Рождество с веселой ёлкой и дедушка Мороз с подарками.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  <p:pic>
        <p:nvPicPr>
          <p:cNvPr id="6" name="Picture 2" descr="D:\мама\2 все фотки\работа\анимашки\animashka-novyj-god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3221958"/>
            <a:ext cx="4680520" cy="36360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55776" y="0"/>
            <a:ext cx="6361037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Разве Вы </a:t>
            </a:r>
          </a:p>
          <a:p>
            <a:pPr algn="ctr"/>
            <a:r>
              <a:rPr lang="ru-RU" sz="4800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не любите зимы?</a:t>
            </a:r>
            <a:endParaRPr lang="ru-RU" sz="48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44" b="2584"/>
          <a:stretch/>
        </p:blipFill>
        <p:spPr>
          <a:xfrm>
            <a:off x="1187624" y="1672631"/>
            <a:ext cx="7200800" cy="48527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145</Words>
  <Application>Microsoft Office PowerPoint</Application>
  <PresentationFormat>Экран (4:3)</PresentationFormat>
  <Paragraphs>18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Arial Black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HP</cp:lastModifiedBy>
  <cp:revision>16</cp:revision>
  <dcterms:created xsi:type="dcterms:W3CDTF">2017-02-18T11:26:40Z</dcterms:created>
  <dcterms:modified xsi:type="dcterms:W3CDTF">2021-11-08T15:57:51Z</dcterms:modified>
</cp:coreProperties>
</file>