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8" r:id="rId4"/>
    <p:sldId id="266" r:id="rId5"/>
    <p:sldId id="259" r:id="rId6"/>
    <p:sldId id="260" r:id="rId7"/>
    <p:sldId id="261" r:id="rId8"/>
    <p:sldId id="269" r:id="rId9"/>
    <p:sldId id="262" r:id="rId10"/>
    <p:sldId id="265" r:id="rId11"/>
    <p:sldId id="273" r:id="rId12"/>
    <p:sldId id="274" r:id="rId13"/>
    <p:sldId id="263" r:id="rId14"/>
    <p:sldId id="267" r:id="rId15"/>
    <p:sldId id="268" r:id="rId16"/>
    <p:sldId id="270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EBF90-2854-4A7A-BC5A-C0E55E121487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3BF0F-2553-4D41-AC02-76F7B00CB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4244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28728" y="785794"/>
            <a:ext cx="6253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</a:rPr>
              <a:t> Армения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  <p:pic>
        <p:nvPicPr>
          <p:cNvPr id="20483" name="Picture 3" descr="C:\Users\1\Desktop\a244114f7b8eabec54bbffb63c34aaaa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357430"/>
            <a:ext cx="4829103" cy="293052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71604" y="3500438"/>
            <a:ext cx="904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 Д</a:t>
            </a:r>
            <a:endParaRPr lang="ru-RU" sz="4000" b="1" dirty="0"/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222" cy="7599431"/>
          </a:xfrm>
          <a:prstGeom prst="rect">
            <a:avLst/>
          </a:prstGeom>
          <a:noFill/>
        </p:spPr>
      </p:pic>
      <p:pic>
        <p:nvPicPr>
          <p:cNvPr id="12292" name="Picture 4" descr="C:\Users\1\Desktop\1615880174_58-p-natsionalnaya-odezhda-turkmenov-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857232"/>
            <a:ext cx="2071702" cy="2244344"/>
          </a:xfrm>
          <a:prstGeom prst="rect">
            <a:avLst/>
          </a:prstGeom>
          <a:noFill/>
        </p:spPr>
      </p:pic>
      <p:pic>
        <p:nvPicPr>
          <p:cNvPr id="12293" name="Picture 5" descr="C:\Users\1\Desktop\670790fc4cd2e611ee6f3bc0656c8180--armenian-wedding-yerevan-armen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7733" y="872115"/>
            <a:ext cx="2143140" cy="22145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3071810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Традиционная армянская одежда очень красочна и разнообразна.</a:t>
            </a:r>
            <a:r>
              <a:rPr lang="ru-RU" dirty="0" smtClean="0"/>
              <a:t> </a:t>
            </a:r>
          </a:p>
          <a:p>
            <a:r>
              <a:rPr lang="ru-RU" sz="1400" dirty="0" smtClean="0"/>
              <a:t>У мужчин сшитая из шелка или хлопка цветная рубашка с низким воротом и боковой застежкой, а также широкие шаровары из темной шерсти или хлопка. Поверх рубашки армяне надевали хлопковый или шелковый архалук, доходившую до колен.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143380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Женская верхняя одежда </a:t>
            </a:r>
            <a:r>
              <a:rPr lang="ru-RU" sz="1400" dirty="0" smtClean="0"/>
              <a:t>– это длинное платье типа архалука с вырезом на груди и прорезами ниже бедер. Талию повязывали длинным шелковым или шерстяным шарфом, сложенным в несколько слоев. Непременной частью костюма армянок был расшитый передник. И много украшений.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5214950"/>
            <a:ext cx="69294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Головными уборами у мужчин </a:t>
            </a:r>
            <a:r>
              <a:rPr lang="ru-RU" sz="1400" dirty="0" smtClean="0"/>
              <a:t>служили шапки разных фасонов. </a:t>
            </a:r>
            <a:r>
              <a:rPr lang="ru-RU" b="1" dirty="0" smtClean="0"/>
              <a:t>Более сложным был женский головной убор, </a:t>
            </a:r>
            <a:r>
              <a:rPr lang="ru-RU" dirty="0" smtClean="0"/>
              <a:t>украшениями, поверх </a:t>
            </a:r>
            <a:r>
              <a:rPr lang="ru-RU" dirty="0" err="1" smtClean="0"/>
              <a:t>котсвоеобразные</a:t>
            </a:r>
            <a:r>
              <a:rPr lang="ru-RU" dirty="0" smtClean="0"/>
              <a:t> «башенки» из бумажной ткани с украшениями, обвязываемые несколькими платками.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928670"/>
            <a:ext cx="2304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Танец </a:t>
            </a:r>
            <a:r>
              <a:rPr lang="ru-RU" sz="2800" b="1" i="1" u="sng" dirty="0" err="1" smtClean="0">
                <a:solidFill>
                  <a:srgbClr val="FF0000"/>
                </a:solidFill>
              </a:rPr>
              <a:t>Кочари</a:t>
            </a:r>
            <a:endParaRPr lang="ru-RU" sz="28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5122" name="AutoShape 2" descr="Кочари - армянский та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Кочари - армянский та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Кочари - армянский та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1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571612"/>
            <a:ext cx="6215106" cy="35732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857232"/>
            <a:ext cx="65008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Послушай, друг мой, как поет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дудук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r>
              <a:rPr lang="ru-RU" sz="2800" b="1" i="1" dirty="0" smtClean="0"/>
              <a:t>Как сердце светлой грустью наполняет, </a:t>
            </a:r>
          </a:p>
          <a:p>
            <a:r>
              <a:rPr lang="ru-RU" sz="2800" b="1" i="1" dirty="0" smtClean="0"/>
              <a:t>Как наши души он объединяет,</a:t>
            </a:r>
          </a:p>
          <a:p>
            <a:r>
              <a:rPr lang="ru-RU" sz="2800" b="1" i="1" dirty="0" smtClean="0"/>
              <a:t>Его пропитанный судьбою горький звук</a:t>
            </a:r>
            <a:endParaRPr lang="ru-RU" sz="2800" b="1" i="1" dirty="0"/>
          </a:p>
        </p:txBody>
      </p:sp>
      <p:pic>
        <p:nvPicPr>
          <p:cNvPr id="4098" name="Picture 2" descr="C:\Users\1\Desktop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143248"/>
            <a:ext cx="3619512" cy="21907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41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928671"/>
            <a:ext cx="73581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Процесс формирования армянского народа начался примерно в 12 столетии до нашей эры и завершился 6 веков спустя. В этот период на армянских землях находилось государство Урарту, после падения которого эти территории принадлежали сначала </a:t>
            </a:r>
            <a:r>
              <a:rPr lang="ru-RU" b="1" i="1" dirty="0" err="1" smtClean="0"/>
              <a:t>Мидийскому</a:t>
            </a:r>
            <a:r>
              <a:rPr lang="ru-RU" b="1" i="1" dirty="0" smtClean="0"/>
              <a:t> царству, а затем Первой Персидской империи. В 4 веке армянам удалось создать независимое государство - </a:t>
            </a:r>
            <a:r>
              <a:rPr lang="ru-RU" b="1" i="1" dirty="0" err="1" smtClean="0"/>
              <a:t>Айраратское</a:t>
            </a:r>
            <a:r>
              <a:rPr lang="ru-RU" b="1" i="1" dirty="0" smtClean="0"/>
              <a:t> царство. В 189 году до н.э. династией </a:t>
            </a:r>
            <a:r>
              <a:rPr lang="ru-RU" b="1" i="1" dirty="0" err="1" smtClean="0"/>
              <a:t>Арташесидов</a:t>
            </a:r>
            <a:r>
              <a:rPr lang="ru-RU" b="1" i="1" dirty="0" smtClean="0"/>
              <a:t> была создана Великая Армения, которая в период правления Тиграна II Великого превратилась в достаточно крупную и мощную империю. Впоследствии это государство было захвачено Римской империей. Римляне сделали Армению буферной зоной между своими владениями и древним Ираном. В 1 веке н.э. римляне уничтожили армянское государство, завершив историю династии </a:t>
            </a:r>
            <a:r>
              <a:rPr lang="ru-RU" b="1" i="1" dirty="0" err="1" smtClean="0"/>
              <a:t>Арташесидов</a:t>
            </a:r>
            <a:r>
              <a:rPr lang="ru-RU" b="1" i="1" dirty="0" smtClean="0"/>
              <a:t>. </a:t>
            </a:r>
            <a:endParaRPr lang="ru-RU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pic>
        <p:nvPicPr>
          <p:cNvPr id="10244" name="Picture 4" descr="C:\Users\1\Desktop\alexandra-k-Qvsi1vQ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2643174" cy="2821753"/>
          </a:xfrm>
          <a:prstGeom prst="rect">
            <a:avLst/>
          </a:prstGeom>
          <a:noFill/>
        </p:spPr>
      </p:pic>
      <p:pic>
        <p:nvPicPr>
          <p:cNvPr id="10246" name="Picture 6" descr="C:\Users\1\Desktop\5aff6bdf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908720"/>
            <a:ext cx="2500330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7313711"/>
          </a:xfrm>
          <a:prstGeom prst="rect">
            <a:avLst/>
          </a:prstGeom>
          <a:noFill/>
        </p:spPr>
      </p:pic>
      <p:pic>
        <p:nvPicPr>
          <p:cNvPr id="9219" name="Picture 3" descr="C:\Users\1\Desktop\20211101_212903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2143140" cy="18986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488" y="857232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этом диске все об Армении.</a:t>
            </a:r>
          </a:p>
          <a:p>
            <a:r>
              <a:rPr lang="ru-RU" b="1" dirty="0" smtClean="0"/>
              <a:t>Дедушка ученицы знакомит нас с Арменией</a:t>
            </a:r>
            <a:endParaRPr lang="ru-RU" b="1" dirty="0"/>
          </a:p>
        </p:txBody>
      </p:sp>
      <p:pic>
        <p:nvPicPr>
          <p:cNvPr id="9220" name="Picture 4" descr="C:\Users\1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214554"/>
            <a:ext cx="2786082" cy="23574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14678" y="4929198"/>
            <a:ext cx="2184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АРУТУНЯН В.А</a:t>
            </a:r>
            <a:r>
              <a:rPr lang="ru-RU" sz="2400" b="1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9221" name="Picture 5" descr="C:\Users\1\Desktop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2071678"/>
            <a:ext cx="2286016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1\Desktop\IMG-20211102-WA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857232"/>
            <a:ext cx="2893226" cy="4071972"/>
          </a:xfrm>
          <a:prstGeom prst="rect">
            <a:avLst/>
          </a:prstGeom>
          <a:noFill/>
        </p:spPr>
      </p:pic>
      <p:pic>
        <p:nvPicPr>
          <p:cNvPr id="1027" name="Picture 3" descr="C:\Users\1\Desktop\IMG-20211102-WA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928670"/>
            <a:ext cx="2857520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1142984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Россия и Армения вместе навсегда.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Армения – Россия - дружная семья.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2049" name="Picture 1" descr="C:\Users\1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58"/>
            <a:ext cx="2619375" cy="1743075"/>
          </a:xfrm>
          <a:prstGeom prst="rect">
            <a:avLst/>
          </a:prstGeom>
          <a:noFill/>
        </p:spPr>
      </p:pic>
      <p:pic>
        <p:nvPicPr>
          <p:cNvPr id="2050" name="Picture 2" descr="C:\Users\1\Desktop\Без названия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786058"/>
            <a:ext cx="2619375" cy="17430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57554" y="4857760"/>
            <a:ext cx="2856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Песня «Россия - Армения»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906"/>
            <a:ext cx="9144000" cy="67860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357298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Россия и Армения вместе навсегда.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Армения – Россия - дружная семья.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073" name="Picture 1" descr="C:\Users\1\Desktop\Без назван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928934"/>
            <a:ext cx="2619375" cy="1743075"/>
          </a:xfrm>
          <a:prstGeom prst="rect">
            <a:avLst/>
          </a:prstGeom>
          <a:noFill/>
        </p:spPr>
      </p:pic>
      <p:pic>
        <p:nvPicPr>
          <p:cNvPr id="3075" name="Picture 3" descr="C:\Users\1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928934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928670"/>
            <a:ext cx="81439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Государство в Закавказье</a:t>
            </a:r>
            <a:r>
              <a:rPr lang="ru-RU" sz="2000" dirty="0"/>
              <a:t>. Государство расположено на севере Передней Азии, на северо-востоке Армянского нагорья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Выхода к морю не имеет.</a:t>
            </a:r>
          </a:p>
          <a:p>
            <a:r>
              <a:rPr lang="ru-RU" sz="2000" b="1" dirty="0"/>
              <a:t>Площадь</a:t>
            </a:r>
            <a:r>
              <a:rPr lang="ru-RU" sz="2000" dirty="0"/>
              <a:t>: 29 743 км²</a:t>
            </a:r>
          </a:p>
          <a:p>
            <a:r>
              <a:rPr lang="ru-RU" sz="2000" b="1" dirty="0"/>
              <a:t>Население:</a:t>
            </a:r>
            <a:r>
              <a:rPr lang="ru-RU" sz="2000" dirty="0"/>
              <a:t> 2 963 900 чел. (январь 2021 г.)</a:t>
            </a:r>
          </a:p>
          <a:p>
            <a:r>
              <a:rPr lang="ru-RU" sz="2000" b="1" dirty="0"/>
              <a:t>Столица: </a:t>
            </a:r>
            <a:r>
              <a:rPr lang="ru-RU" sz="2000" dirty="0"/>
              <a:t>Ереван</a:t>
            </a:r>
          </a:p>
          <a:p>
            <a:r>
              <a:rPr lang="ru-RU" sz="2000" b="1" dirty="0"/>
              <a:t>Крупнейшие города:</a:t>
            </a:r>
            <a:r>
              <a:rPr lang="ru-RU" sz="2000" dirty="0"/>
              <a:t> </a:t>
            </a:r>
            <a:r>
              <a:rPr lang="ru-RU" sz="2000" dirty="0" err="1"/>
              <a:t>Гюмри</a:t>
            </a:r>
            <a:r>
              <a:rPr lang="ru-RU" sz="2000" dirty="0"/>
              <a:t>, </a:t>
            </a:r>
            <a:r>
              <a:rPr lang="ru-RU" sz="2000" dirty="0" err="1"/>
              <a:t>Ванадзор</a:t>
            </a:r>
            <a:r>
              <a:rPr lang="ru-RU" sz="2000" dirty="0"/>
              <a:t>, Абовян, </a:t>
            </a:r>
            <a:r>
              <a:rPr lang="ru-RU" sz="2000" dirty="0" err="1"/>
              <a:t>Вагаршапат</a:t>
            </a:r>
            <a:endParaRPr lang="ru-RU" sz="2000" dirty="0"/>
          </a:p>
          <a:p>
            <a:r>
              <a:rPr lang="ru-RU" sz="2000" b="1" dirty="0" smtClean="0"/>
              <a:t>Язык</a:t>
            </a:r>
            <a:r>
              <a:rPr lang="ru-RU" sz="2000" b="1" dirty="0"/>
              <a:t>:</a:t>
            </a:r>
            <a:r>
              <a:rPr lang="ru-RU" sz="2000" dirty="0"/>
              <a:t> Армянский язык</a:t>
            </a:r>
          </a:p>
          <a:p>
            <a:r>
              <a:rPr lang="ru-RU" sz="2000" b="1" dirty="0"/>
              <a:t>Главы:</a:t>
            </a:r>
            <a:r>
              <a:rPr lang="ru-RU" sz="2000" dirty="0"/>
              <a:t> Никол </a:t>
            </a:r>
            <a:r>
              <a:rPr lang="ru-RU" sz="2000" dirty="0" err="1"/>
              <a:t>Пашинян</a:t>
            </a:r>
            <a:r>
              <a:rPr lang="ru-RU" sz="2000" dirty="0"/>
              <a:t> (Премьер-министр), </a:t>
            </a:r>
            <a:endParaRPr lang="ru-RU" sz="2000" dirty="0" smtClean="0"/>
          </a:p>
          <a:p>
            <a:r>
              <a:rPr lang="ru-RU" sz="2000" b="1" dirty="0" err="1" smtClean="0"/>
              <a:t>Армен</a:t>
            </a:r>
            <a:r>
              <a:rPr lang="ru-RU" sz="2000" b="1" dirty="0" smtClean="0"/>
              <a:t> </a:t>
            </a:r>
            <a:r>
              <a:rPr lang="ru-RU" sz="2000" b="1" dirty="0" err="1"/>
              <a:t>Варданович</a:t>
            </a:r>
            <a:r>
              <a:rPr lang="ru-RU" sz="2000" b="1" dirty="0"/>
              <a:t> Саркисян (президент</a:t>
            </a:r>
            <a:r>
              <a:rPr lang="ru-RU" sz="2000" b="1" dirty="0" smtClean="0"/>
              <a:t>)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4071942"/>
            <a:ext cx="47149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Население - 2.9 </a:t>
            </a:r>
            <a:r>
              <a:rPr lang="ru-RU" sz="2000" b="1" i="1" dirty="0" err="1" smtClean="0"/>
              <a:t>млн</a:t>
            </a:r>
            <a:r>
              <a:rPr lang="ru-RU" sz="2000" b="1" i="1" dirty="0" smtClean="0"/>
              <a:t> человек. </a:t>
            </a:r>
          </a:p>
          <a:p>
            <a:r>
              <a:rPr lang="ru-RU" sz="2000" b="1" i="1" dirty="0" smtClean="0"/>
              <a:t>Площадь - 29 743 км2.</a:t>
            </a:r>
          </a:p>
          <a:p>
            <a:r>
              <a:rPr lang="ru-RU" sz="2000" b="1" i="1" dirty="0" smtClean="0"/>
              <a:t>Валюта - армянский драм. 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9" name="Picture 5" descr="C:\Users\1\Desktop\WGeI-3SUA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3071834" cy="400052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04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000108"/>
            <a:ext cx="75724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Армения</a:t>
            </a:r>
            <a:r>
              <a:rPr lang="ru-RU" i="1" dirty="0" smtClean="0"/>
              <a:t> граничит на севере с Грузией, </a:t>
            </a:r>
          </a:p>
          <a:p>
            <a:r>
              <a:rPr lang="ru-RU" i="1" dirty="0" smtClean="0"/>
              <a:t>на западе с Турцией, на юге с Ираном и на востоке с Азербайджаном. </a:t>
            </a:r>
          </a:p>
          <a:p>
            <a:r>
              <a:rPr lang="ru-RU" b="1" i="1" dirty="0" smtClean="0"/>
              <a:t>Это первая страна в мире, принявшая христианство в качестве </a:t>
            </a:r>
            <a:r>
              <a:rPr lang="ru-RU" i="1" dirty="0" smtClean="0"/>
              <a:t>официальной религии более 1 700 лет назад.</a:t>
            </a:r>
          </a:p>
          <a:p>
            <a:r>
              <a:rPr lang="ru-RU" b="1" i="1" dirty="0" smtClean="0"/>
              <a:t> Армения </a:t>
            </a:r>
            <a:r>
              <a:rPr lang="ru-RU" i="1" dirty="0" smtClean="0"/>
              <a:t>- унитарная парламентская республика, которая является одним из древнейших государств Закавказья. </a:t>
            </a:r>
            <a:br>
              <a:rPr lang="ru-RU" i="1" dirty="0" smtClean="0"/>
            </a:br>
            <a:r>
              <a:rPr lang="ru-RU" b="1" i="1" dirty="0" smtClean="0"/>
              <a:t>Армения </a:t>
            </a:r>
            <a:r>
              <a:rPr lang="ru-RU" i="1" dirty="0" smtClean="0"/>
              <a:t>славится великолепной природой и потрясающими живописными горными ландшафтами с древними христианскими церквями и монастырями. </a:t>
            </a:r>
          </a:p>
          <a:p>
            <a:r>
              <a:rPr lang="ru-RU" i="1" dirty="0" smtClean="0"/>
              <a:t>Это страна с богатой и аутентичной культурой, расположенная на стыке Европы и Азии. </a:t>
            </a:r>
          </a:p>
          <a:p>
            <a:r>
              <a:rPr lang="ru-RU" b="1" i="1" dirty="0" smtClean="0"/>
              <a:t>Армения </a:t>
            </a:r>
            <a:r>
              <a:rPr lang="ru-RU" i="1" dirty="0" smtClean="0"/>
              <a:t>- это небольшая аграрно-индустриальная страна с особой энергией, которая очаровывает своим гостеприимством, историческим и культурным наследием. </a:t>
            </a:r>
            <a:br>
              <a:rPr lang="ru-RU" i="1" dirty="0" smtClean="0"/>
            </a:br>
            <a:endParaRPr lang="ru-RU" i="1" dirty="0" smtClean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928670"/>
            <a:ext cx="521497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                      География </a:t>
            </a:r>
            <a:r>
              <a:rPr lang="ru-RU" sz="2400" b="1" i="1" dirty="0">
                <a:solidFill>
                  <a:srgbClr val="FF0000"/>
                </a:solidFill>
              </a:rPr>
              <a:t>и природа</a:t>
            </a:r>
          </a:p>
          <a:p>
            <a:r>
              <a:rPr lang="ru-RU" b="1" i="1" dirty="0" smtClean="0"/>
              <a:t>            </a:t>
            </a:r>
            <a:r>
              <a:rPr lang="ru-RU" sz="1400" b="1" i="1" dirty="0" smtClean="0"/>
              <a:t>Армения </a:t>
            </a:r>
            <a:r>
              <a:rPr lang="ru-RU" sz="1400" b="1" i="1" dirty="0"/>
              <a:t>расположена на юге Закавказья в северной части Передней Азии. Страна занимает северо-восток одноимённого нагорья и имеет преимущественно гористый рельеф. </a:t>
            </a:r>
            <a:endParaRPr lang="ru-RU" sz="1400" b="1" i="1" dirty="0" smtClean="0"/>
          </a:p>
          <a:p>
            <a:r>
              <a:rPr lang="ru-RU" sz="1400" b="1" i="1" dirty="0" smtClean="0"/>
              <a:t>Горы </a:t>
            </a:r>
            <a:r>
              <a:rPr lang="ru-RU" sz="1400" b="1" i="1" dirty="0"/>
              <a:t>занимают более 80 % территории Армении</a:t>
            </a:r>
            <a:r>
              <a:rPr lang="ru-RU" sz="1400" b="1" i="1" dirty="0" smtClean="0"/>
              <a:t>.</a:t>
            </a:r>
          </a:p>
          <a:p>
            <a:r>
              <a:rPr lang="ru-RU" sz="1400" b="1" i="1" dirty="0"/>
              <a:t> </a:t>
            </a:r>
            <a:r>
              <a:rPr lang="ru-RU" sz="1400" b="1" i="1" dirty="0" smtClean="0"/>
              <a:t>         </a:t>
            </a:r>
            <a:r>
              <a:rPr lang="ru-RU" sz="1400" b="1" i="1" dirty="0"/>
              <a:t>Наиболее гористыми являются северная и восточная части. Наивысшая точка — гора Арагац (4095 м.). Самая низкая точка — ущелье реки </a:t>
            </a:r>
            <a:r>
              <a:rPr lang="ru-RU" sz="1400" b="1" i="1" dirty="0" err="1"/>
              <a:t>Дебед</a:t>
            </a:r>
            <a:r>
              <a:rPr lang="ru-RU" sz="1400" b="1" i="1" dirty="0"/>
              <a:t> (380 м. над уровнем моря).</a:t>
            </a:r>
            <a:br>
              <a:rPr lang="ru-RU" sz="1400" b="1" i="1" dirty="0"/>
            </a:br>
            <a:r>
              <a:rPr lang="ru-RU" sz="1400" b="1" i="1" dirty="0" smtClean="0"/>
              <a:t>         Армения </a:t>
            </a:r>
            <a:r>
              <a:rPr lang="ru-RU" sz="1400" b="1" i="1" dirty="0"/>
              <a:t>имеет почти 10 тысяч рек. Из них лишь около 400 имеют протяжённость более 10 км. Главная река Армении — Аракс. </a:t>
            </a:r>
            <a:r>
              <a:rPr lang="ru-RU" sz="1400" b="1" i="1" dirty="0" smtClean="0"/>
              <a:t>                     Крупнейшим </a:t>
            </a:r>
            <a:r>
              <a:rPr lang="ru-RU" sz="1400" b="1" i="1" dirty="0"/>
              <a:t>озером является знаменитый Севан. Это также самое большое озеро на Малом Кавказе. </a:t>
            </a:r>
          </a:p>
          <a:p>
            <a:r>
              <a:rPr lang="ru-RU" sz="1400" b="1" i="1" dirty="0" smtClean="0"/>
              <a:t>         Гора </a:t>
            </a:r>
            <a:r>
              <a:rPr lang="ru-RU" sz="1400" b="1" i="1" dirty="0"/>
              <a:t>Арарат в настоящее время находится на территории </a:t>
            </a:r>
            <a:endParaRPr lang="ru-RU" sz="1400" b="1" i="1" dirty="0" smtClean="0"/>
          </a:p>
          <a:p>
            <a:r>
              <a:rPr lang="ru-RU" sz="1400" b="1" i="1" dirty="0"/>
              <a:t> </a:t>
            </a:r>
            <a:r>
              <a:rPr lang="ru-RU" sz="1400" b="1" i="1" dirty="0" smtClean="0"/>
              <a:t>                            Турции</a:t>
            </a:r>
            <a:r>
              <a:rPr lang="ru-RU" sz="1400" b="1" i="1" dirty="0"/>
              <a:t>. </a:t>
            </a:r>
          </a:p>
          <a:p>
            <a:r>
              <a:rPr lang="ru-RU" sz="1400" b="1" i="1" dirty="0" smtClean="0"/>
              <a:t>￼</a:t>
            </a:r>
            <a:endParaRPr lang="ru-RU" sz="1400" b="1" i="1" dirty="0"/>
          </a:p>
        </p:txBody>
      </p:sp>
      <p:pic>
        <p:nvPicPr>
          <p:cNvPr id="4" name="Picture 4" descr="C:\Users\1\Desktop\1381903868_1337468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500174"/>
            <a:ext cx="2071702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24"/>
            <a:ext cx="9144000" cy="68649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857232"/>
            <a:ext cx="735811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Севан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Армения славится живописной и разнообразной природой: горные долины с быстрыми реками, широколиственные леса в северо-восточной части и степи Араратской долины. Также страна имеет богатый животный мир. На севере можно встретить медведей, оленей, кабанов, рысей, в горах живут волки, лисицы, барсуки, горные козлы, в степях - суслики, тушканчики, полевки. </a:t>
            </a:r>
            <a:br>
              <a:rPr lang="ru-RU" b="1" i="1" dirty="0" smtClean="0"/>
            </a:br>
            <a:r>
              <a:rPr lang="ru-RU" b="1" i="1" dirty="0" smtClean="0"/>
              <a:t>Климат</a:t>
            </a:r>
          </a:p>
          <a:p>
            <a:r>
              <a:rPr lang="ru-RU" b="1" i="1" dirty="0" smtClean="0"/>
              <a:t>Несмотря на то, что Армения расположена на широте субтропиков, страна имеет континентальный высокогорный климат с довольно жарким летом и холодной зимой. Субтропический климат можно встретить лишь на юге страны. </a:t>
            </a:r>
            <a:endParaRPr lang="ru-RU" b="1" i="1" dirty="0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06" y="0"/>
            <a:ext cx="9074694" cy="6858000"/>
          </a:xfrm>
          <a:prstGeom prst="rect">
            <a:avLst/>
          </a:prstGeom>
          <a:noFill/>
        </p:spPr>
      </p:pic>
      <p:pic>
        <p:nvPicPr>
          <p:cNvPr id="3" name="Picture 3" descr="C:\Users\1\Desktop\image (2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429552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3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5307"/>
            <a:ext cx="9144000" cy="70433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928670"/>
            <a:ext cx="1601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История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428736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Армянская история насчитывает более 3000 лет. </a:t>
            </a:r>
            <a:endParaRPr lang="ru-RU" b="1" i="1" dirty="0" smtClean="0"/>
          </a:p>
          <a:p>
            <a:r>
              <a:rPr lang="ru-RU" b="1" i="1" dirty="0" smtClean="0"/>
              <a:t>Это </a:t>
            </a:r>
            <a:r>
              <a:rPr lang="ru-RU" b="1" i="1" dirty="0"/>
              <a:t>один из древнейших народов Закавказья. Армяне исторически населяли Армянское нагорье - обширный участок гор и долин между Восточной Анатолией и Южным Кавказом. Предками современных армян являются племена </a:t>
            </a:r>
            <a:r>
              <a:rPr lang="ru-RU" b="1" i="1" dirty="0" err="1"/>
              <a:t>хурритов</a:t>
            </a:r>
            <a:r>
              <a:rPr lang="ru-RU" b="1" i="1" dirty="0"/>
              <a:t>, </a:t>
            </a:r>
            <a:r>
              <a:rPr lang="ru-RU" b="1" i="1" dirty="0" err="1"/>
              <a:t>урартов</a:t>
            </a:r>
            <a:r>
              <a:rPr lang="ru-RU" b="1" i="1" dirty="0"/>
              <a:t> и </a:t>
            </a:r>
            <a:r>
              <a:rPr lang="ru-RU" b="1" i="1" dirty="0" err="1"/>
              <a:t>лувийцев</a:t>
            </a:r>
            <a:r>
              <a:rPr lang="ru-RU" b="1" i="1" dirty="0"/>
              <a:t>. Большую часть своей богатой истории армянский народ провёл под властью великих держав региона. Западные районы Армении долгое время находились под византийским, а затем османским правлением, а восточными районами владели персы и намного позже Российская империя, а затем СССР после её распада. Удивительно, как при этом армянам удалось сохранить свою культуру, язык и религию.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493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5</cp:revision>
  <dcterms:created xsi:type="dcterms:W3CDTF">2021-11-01T16:53:12Z</dcterms:created>
  <dcterms:modified xsi:type="dcterms:W3CDTF">2021-11-09T11:39:17Z</dcterms:modified>
</cp:coreProperties>
</file>