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3" r:id="rId4"/>
    <p:sldId id="272" r:id="rId5"/>
    <p:sldId id="271" r:id="rId6"/>
    <p:sldId id="270" r:id="rId7"/>
    <p:sldId id="267" r:id="rId8"/>
    <p:sldId id="268" r:id="rId9"/>
    <p:sldId id="266" r:id="rId10"/>
    <p:sldId id="265" r:id="rId11"/>
    <p:sldId id="262" r:id="rId12"/>
    <p:sldId id="261" r:id="rId13"/>
    <p:sldId id="260" r:id="rId14"/>
    <p:sldId id="259" r:id="rId15"/>
    <p:sldId id="274" r:id="rId16"/>
    <p:sldId id="258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1850"/>
    <a:srgbClr val="3E1B59"/>
    <a:srgbClr val="612A8A"/>
    <a:srgbClr val="481F67"/>
    <a:srgbClr val="1F003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47737" y="2173573"/>
            <a:ext cx="7460105" cy="1726133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47737" y="3991782"/>
            <a:ext cx="7460106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34301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67825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093592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41984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9370" y="1275023"/>
            <a:ext cx="8844197" cy="2852737"/>
          </a:xfrm>
        </p:spPr>
        <p:txBody>
          <a:bodyPr anchor="b"/>
          <a:lstStyle>
            <a:lvl1pPr algn="ctr">
              <a:defRPr sz="6000">
                <a:solidFill>
                  <a:srgbClr val="23004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9370" y="4154748"/>
            <a:ext cx="8844197" cy="1500187"/>
          </a:xfrm>
        </p:spPr>
        <p:txBody>
          <a:bodyPr>
            <a:normAutofit/>
          </a:bodyPr>
          <a:lstStyle>
            <a:lvl1pPr marL="0" indent="0" algn="ctr">
              <a:buNone/>
              <a:defRPr sz="3200" b="1">
                <a:solidFill>
                  <a:srgbClr val="320064"/>
                </a:solidFill>
                <a:effectLst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43007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695" y="1825625"/>
            <a:ext cx="5555105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610069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80823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87979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06345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52306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64894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8622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695" y="365125"/>
            <a:ext cx="1131757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ood" dir="t"/>
            </a:scene3d>
            <a:sp3d extrusionH="57150" contourW="12700" prstMaterial="softEdge">
              <a:bevelT w="38100" h="38100"/>
              <a:contourClr>
                <a:srgbClr val="3B0076"/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4695" y="1825625"/>
            <a:ext cx="1131757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443A2-6391-42E3-A079-6DADCFEA9348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F4BDC-7FB1-40E0-82DE-07413541A7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7600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30046"/>
          </a:solidFill>
          <a:effectLst/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nn-ivanov-ferber.ru/children-books/detskij-kosmos-i-puteshestvie-k-zvezdam/" TargetMode="External"/><Relationship Id="rId2" Type="http://schemas.openxmlformats.org/officeDocument/2006/relationships/hyperlink" Target="https://infodoo.ru/prezentatsiya-detyam-o-lyotchikah-kosmonavtah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eekend.rambler.ru/people/42023994-zhenschiny-kosmonavty-i-ih-neveroyatnye-dostizheniya/" TargetMode="External"/><Relationship Id="rId5" Type="http://schemas.openxmlformats.org/officeDocument/2006/relationships/hyperlink" Target="http://top-antropos.com/history/21-century/item/336-kosmonavtki" TargetMode="External"/><Relationship Id="rId4" Type="http://schemas.openxmlformats.org/officeDocument/2006/relationships/hyperlink" Target="https://allcafe.ru/reviews/excursions/space-food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95897" y="1685109"/>
            <a:ext cx="7811945" cy="1972491"/>
          </a:xfrm>
        </p:spPr>
        <p:txBody>
          <a:bodyPr>
            <a:normAutofit/>
          </a:bodyPr>
          <a:lstStyle/>
          <a:p>
            <a:pPr>
              <a:spcAft>
                <a:spcPct val="0"/>
              </a:spcAft>
            </a:pPr>
            <a:r>
              <a:rPr lang="ru-RU" dirty="0" smtClean="0"/>
              <a:t>«Освоение космоса»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9303" y="3991782"/>
            <a:ext cx="6688540" cy="1655762"/>
          </a:xfrm>
        </p:spPr>
        <p:txBody>
          <a:bodyPr/>
          <a:lstStyle/>
          <a:p>
            <a:r>
              <a:rPr lang="ru-RU" dirty="0" smtClean="0">
                <a:solidFill>
                  <a:srgbClr val="381850"/>
                </a:solidFill>
              </a:rPr>
              <a:t>Подготовила учитель начальных классов МБОУ «СОШ с. </a:t>
            </a:r>
            <a:r>
              <a:rPr lang="ru-RU" dirty="0" err="1" smtClean="0">
                <a:solidFill>
                  <a:srgbClr val="381850"/>
                </a:solidFill>
              </a:rPr>
              <a:t>Стригай</a:t>
            </a:r>
            <a:r>
              <a:rPr lang="ru-RU" dirty="0" smtClean="0">
                <a:solidFill>
                  <a:srgbClr val="381850"/>
                </a:solidFill>
              </a:rPr>
              <a:t> </a:t>
            </a:r>
            <a:r>
              <a:rPr lang="ru-RU" dirty="0" err="1" smtClean="0">
                <a:solidFill>
                  <a:srgbClr val="381850"/>
                </a:solidFill>
              </a:rPr>
              <a:t>Базарно-Карабулакского</a:t>
            </a:r>
            <a:r>
              <a:rPr lang="ru-RU" dirty="0" smtClean="0">
                <a:solidFill>
                  <a:srgbClr val="381850"/>
                </a:solidFill>
              </a:rPr>
              <a:t> муниципального района» Прохорова Татьяна Васильевна</a:t>
            </a:r>
            <a:endParaRPr lang="ru-RU" dirty="0">
              <a:solidFill>
                <a:srgbClr val="3818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52824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92085" y="1275022"/>
            <a:ext cx="7192735" cy="3705191"/>
          </a:xfrm>
        </p:spPr>
        <p:txBody>
          <a:bodyPr>
            <a:normAutofit/>
          </a:bodyPr>
          <a:lstStyle/>
          <a:p>
            <a:pPr marL="457200"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1960 году 19 августа на космическом корабле «Восток» в космос запустили Белку и Стрелку Они пробыли в космосе более суток и благополучно вернулись обратно. Так ученые доказали, что полет в космос возможен. </a:t>
            </a: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После удачного полета в космос животных, стала открытой дорога человеку к звёздам. Через 8 месяцев на таком же космическом корабле, на котором летали собаки Белка и Стрелка , в космос отправился и человек. 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59371" y="5564777"/>
            <a:ext cx="8402994" cy="9015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107246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0343" y="1110343"/>
            <a:ext cx="9235440" cy="4976948"/>
          </a:xfrm>
        </p:spPr>
        <p:txBody>
          <a:bodyPr>
            <a:noAutofit/>
          </a:bodyPr>
          <a:lstStyle/>
          <a:p>
            <a:pPr algn="l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Летчик Юрий Гагарин родился 9 марта 1934 г. на Смоленщине.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      Юра отлично учился, был способным, старательным и исполнительным мальчиком.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      В юности он увлекся спортом, занимался в аэроклубе, изучал устройство самолетов, прыгал с парашютом.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      Небо влекло к себе талантливого юношу! Он закончил авиационное училище и стал военным летчиком. Уже в это время Юрий мечтал о полетах в космос. Когда он узнал, что создается отряд космонавтов, то написал заявление с просьбой принять его в этот отряд.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      Скоро Юрий Гагарин был принят в отряд космонавтов. Начались долгие и трудные тренировки.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      Космонавт  должен быть смелым, тренированным, иметь крепкое здоровье и сильную волю, отличаться умом и трудолюбием.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      Все эти качества у Юрия Гагарина были!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59371" y="5969726"/>
            <a:ext cx="8402994" cy="6531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107246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45428" y="979714"/>
            <a:ext cx="6335486" cy="4950823"/>
          </a:xfrm>
        </p:spPr>
        <p:txBody>
          <a:bodyPr>
            <a:normAutofit fontScale="90000"/>
          </a:bodyPr>
          <a:lstStyle/>
          <a:p>
            <a:pPr algn="l">
              <a:lnSpc>
                <a:spcPct val="100000"/>
              </a:lnSpc>
            </a:pPr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Вес корабля «Восток», на котором проходил полет, составлял 4730 кг. Полет начался утром — в 9 ч 7 мин и проходил на высоте около 200 км над Землей. На стартовую площадку будущего космонавта провожали инженеры, конструкторы, врачи, друзья.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Прежде чем шагнуть к ракете, Юрий воскликнул: «Ребята! Один за всех и все за одного!»А когда ракета рванулась в небо, Юрий Гагарин крикнул слово, ставшее знаменитым: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По-е-ха-ли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!»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Юрий Гагарин принес славу нашей Родине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59371" y="5708469"/>
            <a:ext cx="8402994" cy="11756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" name="Рисунок 5" descr="https://upload.wikimedia.org/wikipedia/commons/b/b8/%D0%93%D0%B0%D0%B3%D0%B0%D1%80%D0%B8%D0%BD_%D0%B2_%D0%BA%D0%BE%D1%80%D0%B0%D0%B1%D0%BB%D0%B5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93" y="2200954"/>
            <a:ext cx="3574415" cy="2869067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="" xmlns:p14="http://schemas.microsoft.com/office/powerpoint/2010/main" val="14107246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163786" y="1275021"/>
            <a:ext cx="6302828" cy="262750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tabLst>
                <a:tab pos="656590" algn="l"/>
                <a:tab pos="1313180" algn="l"/>
                <a:tab pos="1970405" algn="l"/>
                <a:tab pos="2626995" algn="l"/>
                <a:tab pos="3283585" algn="l"/>
                <a:tab pos="3940175" algn="l"/>
                <a:tab pos="4596765" algn="l"/>
                <a:tab pos="525399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+mn-ea"/>
              </a:rPr>
              <a:t>18 марта 1965 совершён первый в истории выход человека в открытый космос. Космонавт Алексей Архипович  Леонов  совершил выход в открытый космос из корабля Восход-2</a:t>
            </a:r>
            <a:r>
              <a:rPr lang="ru-RU" sz="2000" dirty="0" smtClean="0">
                <a:solidFill>
                  <a:srgbClr val="002060"/>
                </a:solidFill>
                <a:latin typeface="Times New Roman"/>
                <a:ea typeface="+mn-ea"/>
              </a:rPr>
              <a:t>. </a:t>
            </a:r>
            <a:r>
              <a:rPr lang="ru-RU" sz="2000" dirty="0">
                <a:solidFill>
                  <a:srgbClr val="002060"/>
                </a:solidFill>
                <a:latin typeface="Times New Roman"/>
                <a:ea typeface="+mn-ea"/>
              </a:rPr>
              <a:t>Самый первый выход в открытый космос в истории человечества продолжался всего 12 минут и 9 секунд.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 впечатлением своего полета он нарисовал замечательные картины, на которых изображал Землю и космическое пространство. 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59371" y="5551713"/>
            <a:ext cx="8402994" cy="103221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" name="Рисунок 5" descr="Умер Алексей Леонов — первый человек, вышедший в открытый космос —  Петропавловск News"/>
          <p:cNvPicPr/>
          <p:nvPr/>
        </p:nvPicPr>
        <p:blipFill>
          <a:blip r:embed="rId2" cstate="print"/>
          <a:srcRect t="-8961"/>
          <a:stretch>
            <a:fillRect/>
          </a:stretch>
        </p:blipFill>
        <p:spPr bwMode="auto">
          <a:xfrm>
            <a:off x="1443471" y="1143000"/>
            <a:ext cx="2720315" cy="24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А. Леонов, А. Соколов. Люди грядущей планеты. Левая часть триптиха [1986  Юдин И.И., Жуков А.Н., Самойлов А.Ю. - Мирный космос]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8531" y="3976005"/>
            <a:ext cx="1741568" cy="217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Живопись космонавта Алексея Леонова | Музей Будущего | Яндекс Дзен"/>
          <p:cNvPicPr/>
          <p:nvPr/>
        </p:nvPicPr>
        <p:blipFill>
          <a:blip r:embed="rId4" cstate="print"/>
          <a:srcRect l="5355" t="2323" r="2803" b="3270"/>
          <a:stretch>
            <a:fillRect/>
          </a:stretch>
        </p:blipFill>
        <p:spPr bwMode="auto">
          <a:xfrm>
            <a:off x="2717075" y="3976006"/>
            <a:ext cx="1766794" cy="2150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Живопись космонавта Алексея Леонова | Музей Будущего | Яндекс Дзен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5692" y="3976006"/>
            <a:ext cx="1972492" cy="2180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Рассекречены документы о первом выходе в космос | Журнал Популярная механика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36573" y="3976007"/>
            <a:ext cx="2651564" cy="2149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107246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92731" y="1275023"/>
            <a:ext cx="5910836" cy="4289754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Валентина Терешкова первая в мире женщина – космонавт. Является единственной женщиной Земли, совершившей одиночный космический полёт. Все последующие женщины-космонавты летали в космос только в составе экипажей. Свой полет Валентина Терешкова совершила 16 июня 1963 года на космическом корабле Восток-6. Он продолжался почти трое суток. В день полета в космос Терешкова сказала родным, что уезжает на соревнования парашютистов. О полете они узнали из новостей по радио. «Я счастлива, что мне выпало трудное счастье быть среди тех, кто прокладывает дорогу к звёздам»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59371" y="5473337"/>
            <a:ext cx="8402994" cy="18159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" name="Рисунок 5" descr="http://cf.ppt-online.org/files/slide/v/vxLW3uVGmqYgsAOfzy6M7X1ZhKBERrc52kjU9J/slide-5.jpg"/>
          <p:cNvPicPr/>
          <p:nvPr/>
        </p:nvPicPr>
        <p:blipFill>
          <a:blip r:embed="rId2" cstate="print"/>
          <a:srcRect l="28131" t="19222" r="29868" b="3179"/>
          <a:stretch>
            <a:fillRect/>
          </a:stretch>
        </p:blipFill>
        <p:spPr bwMode="auto">
          <a:xfrm>
            <a:off x="1235829" y="1737360"/>
            <a:ext cx="2669965" cy="3497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107246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67543" y="1275023"/>
            <a:ext cx="8236024" cy="4211377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современном мире мы не можем себе представить жизнь без спутникового телевидения, навигаторов, Интернета, прогнозов погоды. Развиваясь, космонавтика, разрабатывает и внедряет передовые технологии. В скором будущем, возможно, в космос можно будет полететь даже школьнику, изучающему планеты. А может быть, там построят дома и гостиницы для Землян, и мы сможем  побывать на разных планетах. Уже сейчас на Земле существует понятие «космические туристы», а пройдёт время, и люди освоят для жизни другие системы. Ведь столько ещё неизвестного, неизученного в бесконечном космическом пространстве Вселенной!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59371" y="5891349"/>
            <a:ext cx="8402994" cy="9144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107246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 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Шорыгина Т.А.О космосе. – М.: Книголюб, 2005</a:t>
            </a:r>
          </a:p>
          <a:p>
            <a:pPr marL="0" indent="0"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https://infodoo.ru/prezentatsiya-detyam-o-lyotchikah-kosmonavtah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mann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ivanov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ferber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children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books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detskij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kosmos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i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puteshestvie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k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zvezdam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allcafe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reviews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excursions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space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food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://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top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-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antropos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com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history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/21-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century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item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/336-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kosmonavtki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://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weekend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.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rambler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.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ru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/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people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/42023994-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zhenschiny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kosmonavty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i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ih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neveroyatnye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dostizheniya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22763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59370" y="1275024"/>
            <a:ext cx="9216596" cy="1873125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Планеты, солнечная система, звезды и космос всегда интересовали  Человечество. Многие ученые посвятили всю свою жизнь изучению космоса, космических явлений и процессов.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59371" y="4408227"/>
            <a:ext cx="8402994" cy="12467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Рисунок 8" descr="https://i.artfile.me/wallpaper/08-01-2017/2410x1695/kosmos-art-galaktika-vselennaya-zvezdy-p-111656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1" y="2965269"/>
            <a:ext cx="4428308" cy="3190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ᐈ Звездное ночное небо фото, фотографии ночное звездное небо | скачать на  Depositphotos®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206" y="2991394"/>
            <a:ext cx="4266958" cy="3202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107246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40526" y="1005840"/>
            <a:ext cx="9209314" cy="4963886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   </a:t>
            </a:r>
            <a:r>
              <a:rPr lang="ru-RU" sz="2400" dirty="0" smtClean="0"/>
              <a:t>     С глубокой древности люди мечтали летать, как птицы. Прошли века, и люди сумели покорить воздушное пространство Земли. Сначала они поднимались в небо на воздушных шарах и дирижаблях, позже стали бороздить воздушный океан на самолетах и вертолетах. </a:t>
            </a:r>
            <a:br>
              <a:rPr lang="ru-RU" sz="2400" dirty="0" smtClean="0"/>
            </a:br>
            <a:r>
              <a:rPr lang="ru-RU" sz="2400" dirty="0" smtClean="0"/>
              <a:t> Но человечество мечтало о полетах не только в воздушном, но и в космическом пространстве, о котором великий русский ученый и поэт Михаил Васильевич Ломоносов сказал так:</a:t>
            </a:r>
            <a:br>
              <a:rPr lang="ru-RU" sz="2400" dirty="0" smtClean="0"/>
            </a:br>
            <a:r>
              <a:rPr lang="ru-RU" sz="2400" dirty="0" smtClean="0"/>
              <a:t>-Открылась бездна Звезд полна, Звездам числа нет, Бездне — дна!</a:t>
            </a:r>
            <a:br>
              <a:rPr lang="ru-RU" sz="2400" dirty="0" smtClean="0"/>
            </a:br>
            <a:r>
              <a:rPr lang="ru-RU" sz="2400" dirty="0" smtClean="0"/>
              <a:t>Таинственная звездная бездна космоса притягивала людей, звала заглянуть в нее, разгадать ее загадки!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 flipV="1">
            <a:off x="959371" y="5943599"/>
            <a:ext cx="8402994" cy="6531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107246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84172" y="1275023"/>
            <a:ext cx="6270172" cy="4655513"/>
          </a:xfrm>
        </p:spPr>
        <p:txBody>
          <a:bodyPr>
            <a:noAutofit/>
          </a:bodyPr>
          <a:lstStyle/>
          <a:p>
            <a:pPr algn="l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Великий ученый, основатель науки космонавтики —Константин Эдуардович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Циалковский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говорил: «Человечество не останется на Земле, оно завоюет себе околосолнечное пространство. Но человек полетит, опираясь не на силу своих мускулов, а на силу своего разума».</a:t>
            </a:r>
            <a:r>
              <a:rPr lang="ru-RU" sz="2200" dirty="0" smtClean="0"/>
              <a:t> Циолковский доказал, что освоить космическое пространство можно только с помощью ракеты! Он разработал теорию аппарата ракеты, предложил использовать для него жидкое топливо, продумал устройство конструкции и вывел основную формулу ее движения.</a:t>
            </a:r>
            <a:br>
              <a:rPr lang="ru-RU" sz="2200" dirty="0" smtClean="0"/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59371" y="5760720"/>
            <a:ext cx="8402994" cy="300445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Users\user\Documents\циалков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189" y="1685109"/>
            <a:ext cx="3247480" cy="38295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107246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4034" y="1275023"/>
            <a:ext cx="8882743" cy="210825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Все идеи ученого воплотились в жизнь! Вокруг Земли вращаются искусственные спутники, созданы орбитальные космические станции</a:t>
            </a:r>
            <a:r>
              <a:rPr lang="ru-RU" sz="2400" i="1" dirty="0" smtClean="0"/>
              <a:t>, </a:t>
            </a:r>
            <a:r>
              <a:rPr lang="ru-RU" sz="2400" dirty="0" smtClean="0"/>
              <a:t>где живут и работают космонавты, люди изучают другие планеты.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59371" y="4408227"/>
            <a:ext cx="8402994" cy="12467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Искусственный спутник Земли (Токарев Дмитрий Владимирович) / Стихи.р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4771" y="3191210"/>
            <a:ext cx="3073538" cy="2713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user\Documents\космич ст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9950" y="3199093"/>
            <a:ext cx="4487092" cy="26922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107246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062548" y="1275023"/>
            <a:ext cx="6061165" cy="4276691"/>
          </a:xfrm>
        </p:spPr>
        <p:txBody>
          <a:bodyPr>
            <a:normAutofit/>
          </a:bodyPr>
          <a:lstStyle/>
          <a:p>
            <a:pPr algn="l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Сергей Павлович Королёв с увлечением читал работы Циолковского, мечтал о 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создании межпланетной ракеты. Целью его жизни было— «пробиться к звездам — строить ракеты и летать на них». И ему это блестяще удалось! Королёвым был создан Реактивный научно-исследовательский институт, в котором создавались проекты межпланетных летательных аппаратов. Под его руководством здесь строили мощные ракеты для запуска искусственных спутников.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59371" y="5786845"/>
            <a:ext cx="8402994" cy="16981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" name="Рисунок 5" descr="https://ds04.infourok.ru/uploads/ex/09f6/000931b5-198dce02/2/img6.jpg"/>
          <p:cNvPicPr/>
          <p:nvPr/>
        </p:nvPicPr>
        <p:blipFill>
          <a:blip r:embed="rId2" cstate="print"/>
          <a:srcRect l="32384" t="10152" b="8122"/>
          <a:stretch>
            <a:fillRect/>
          </a:stretch>
        </p:blipFill>
        <p:spPr bwMode="auto">
          <a:xfrm>
            <a:off x="600891" y="1685110"/>
            <a:ext cx="3435532" cy="3487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107246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9223" y="1275024"/>
            <a:ext cx="6224344" cy="4041560"/>
          </a:xfrm>
        </p:spPr>
        <p:txBody>
          <a:bodyPr>
            <a:normAutofit/>
          </a:bodyPr>
          <a:lstStyle/>
          <a:p>
            <a:pPr algn="l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Королев, которого многие годы называли просто Главным конструктором, сумел воплотить в жизнь идеи Циолковского.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      В 1957 г. 4 октября произошло событие, которое потрясло весь мир, — был запущен первый искусственный спутник Земли. Первые корабли были беспилотными. На них отрабатывался сход с орбиты , а также изучалось поведение подопытных собак.  Это был первый, сотворенный человеком, объект, который не упал на Землю, а стал вращаться вокруг нее.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59371" y="5538651"/>
            <a:ext cx="8402994" cy="11628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" name="Рисунок 5" descr="https://windoworld.ru/sputnik/1/3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" y="1606732"/>
            <a:ext cx="2926080" cy="3618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107246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54480" y="1275023"/>
            <a:ext cx="8530046" cy="3571297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помощью спутников можно предсказывать погоду, осуществлять телевизионную, телефонную связь.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    За 60 лет космической эры было запущено более 3000 искусственных спутников Земли.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     Создали ученые и такие космические аппараты, которые совершают дальние полеты без участия людей. Обычно их называют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автоматическими станциями. Такие станции исследовали Луну, Марс, Венеру, Меркурий и другие планеты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59371" y="5839097"/>
            <a:ext cx="8402994" cy="9144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107246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30729" y="955222"/>
            <a:ext cx="9339942" cy="264522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Ученые мечтали о полете человека в космос. Но прежде они решили проверить безопасность полетов на наших верных четвероногих помощниках — собаках.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    Для пробных полетов выбрали не породистых собак, а обыкновенных дворняжек — ведь они и выносливы, и неприхотливы, и очей смышлены.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    Сначала будущих четвероногих космонавтов долго тренировали. Для этого инженеры сконструировали специальную камеру.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59371" y="5512525"/>
            <a:ext cx="8402994" cy="14240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7" name="Picture 2" descr="Собаки-герои: как сложилась судьба Белки и Стрелки после полета в космо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6536" y="3385518"/>
            <a:ext cx="4416879" cy="25744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107246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Человек и космос 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Презентация1" id="{CE103628-F835-47C6-9EF3-E094535854B0}" vid="{59C0FAF0-7BD2-4D04-8D65-D52C7F85710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Человек и космос 1</Template>
  <TotalTime>295</TotalTime>
  <Words>632</Words>
  <Application>Microsoft Office PowerPoint</Application>
  <PresentationFormat>Произвольный</PresentationFormat>
  <Paragraphs>23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Человек и космос 1</vt:lpstr>
      <vt:lpstr>«Освоение космоса»</vt:lpstr>
      <vt:lpstr>Планеты, солнечная система, звезды и космос всегда интересовали  Человечество. Многие ученые посвятили всю свою жизнь изучению космоса, космических явлений и процессов.  </vt:lpstr>
      <vt:lpstr>        С глубокой древности люди мечтали летать, как птицы. Прошли века, и люди сумели покорить воздушное пространство Земли. Сначала они поднимались в небо на воздушных шарах и дирижаблях, позже стали бороздить воздушный океан на самолетах и вертолетах.   Но человечество мечтало о полетах не только в воздушном, но и в космическом пространстве, о котором великий русский ученый и поэт Михаил Васильевич Ломоносов сказал так: -Открылась бездна Звезд полна, Звездам числа нет, Бездне — дна! Таинственная звездная бездна космоса притягивала людей, звала заглянуть в нее, разгадать ее загадки!</vt:lpstr>
      <vt:lpstr>Великий ученый, основатель науки космонавтики —Константин Эдуардович Циалковский говорил: «Человечество не останется на Земле, оно завоюет себе околосолнечное пространство. Но человек полетит, опираясь не на силу своих мускулов, а на силу своего разума». Циолковский доказал, что освоить космическое пространство можно только с помощью ракеты! Он разработал теорию аппарата ракеты, предложил использовать для него жидкое топливо, продумал устройство конструкции и вывел основную формулу ее движения. </vt:lpstr>
      <vt:lpstr>Все идеи ученого воплотились в жизнь! Вокруг Земли вращаются искусственные спутники, созданы орбитальные космические станции, где живут и работают космонавты, люди изучают другие планеты. </vt:lpstr>
      <vt:lpstr>Сергей Павлович Королёв с увлечением читал работы Циолковского, мечтал о  создании межпланетной ракеты. Целью его жизни было— «пробиться к звездам — строить ракеты и летать на них». И ему это блестяще удалось! Королёвым был создан Реактивный научно-исследовательский институт, в котором создавались проекты межпланетных летательных аппаратов. Под его руководством здесь строили мощные ракеты для запуска искусственных спутников. </vt:lpstr>
      <vt:lpstr>Королев, которого многие годы называли просто Главным конструктором, сумел воплотить в жизнь идеи Циолковского.        В 1957 г. 4 октября произошло событие, которое потрясло весь мир, — был запущен первый искусственный спутник Земли. Первые корабли были беспилотными. На них отрабатывался сход с орбиты , а также изучалось поведение подопытных собак.  Это был первый, сотворенный человеком, объект, который не упал на Землю, а стал вращаться вокруг нее.</vt:lpstr>
      <vt:lpstr>С помощью спутников можно предсказывать погоду, осуществлять телевизионную, телефонную связь.       За 60 лет космической эры было запущено более 3000 искусственных спутников Земли.         Создали ученые и такие космические аппараты, которые совершают дальние полеты без участия людей. Обычно их называют автоматическими станциями. Такие станции исследовали Луну, Марс, Венеру, Меркурий и другие планеты.</vt:lpstr>
      <vt:lpstr>Ученые мечтали о полете человека в космос. Но прежде они решили проверить безопасность полетов на наших верных четвероногих помощниках — собаках.         Для пробных полетов выбрали не породистых собак, а обыкновенных дворняжек — ведь они и выносливы, и неприхотливы, и очей смышлены.        Сначала будущих четвероногих космонавтов долго тренировали. Для этого инженеры сконструировали специальную камеру. </vt:lpstr>
      <vt:lpstr>В 1960 году 19 августа на космическом корабле «Восток» в космос запустили Белку и Стрелку Они пробыли в космосе более суток и благополучно вернулись обратно. Так ученые доказали, что полет в космос возможен.  После удачного полета в космос животных, стала открытой дорога человеку к звёздам. Через 8 месяцев на таком же космическом корабле, на котором летали собаки Белка и Стрелка , в космос отправился и человек.  </vt:lpstr>
      <vt:lpstr>     Летчик Юрий Гагарин родился 9 марта 1934 г. на Смоленщине.         Юра отлично учился, был способным, старательным и исполнительным мальчиком.        В юности он увлекся спортом, занимался в аэроклубе, изучал устройство самолетов, прыгал с парашютом.        Небо влекло к себе талантливого юношу! Он закончил авиационное училище и стал военным летчиком. Уже в это время Юрий мечтал о полетах в космос. Когда он узнал, что создается отряд космонавтов, то написал заявление с просьбой принять его в этот отряд.        Скоро Юрий Гагарин был принят в отряд космонавтов. Начались долгие и трудные тренировки.        Космонавт  должен быть смелым, тренированным, иметь крепкое здоровье и сильную волю, отличаться умом и трудолюбием.        Все эти качества у Юрия Гагарина были! </vt:lpstr>
      <vt:lpstr> Вес корабля «Восток», на котором проходил полет, составлял 4730 кг. Полет начался утром — в 9 ч 7 мин и проходил на высоте около 200 км над Землей. На стартовую площадку будущего космонавта провожали инженеры, конструкторы, врачи, друзья.  Прежде чем шагнуть к ракете, Юрий воскликнул: «Ребята! Один за всех и все за одного!»А когда ракета рванулась в небо, Юрий Гагарин крикнул слово, ставшее знаменитым: «По-е-ха-ли!» Юрий Гагарин принес славу нашей Родине  </vt:lpstr>
      <vt:lpstr>18 марта 1965 совершён первый в истории выход человека в открытый космос. Космонавт Алексей Архипович  Леонов  совершил выход в открытый космос из корабля Восход-2. Самый первый выход в открытый космос в истории человечества продолжался всего 12 минут и 9 секунд. Под впечатлением своего полета он нарисовал замечательные картины, на которых изображал Землю и космическое пространство.  </vt:lpstr>
      <vt:lpstr>Валентина Терешкова первая в мире женщина – космонавт. Является единственной женщиной Земли, совершившей одиночный космический полёт. Все последующие женщины-космонавты летали в космос только в составе экипажей. Свой полет Валентина Терешкова совершила 16 июня 1963 года на космическом корабле Восток-6. Он продолжался почти трое суток. В день полета в космос Терешкова сказала родным, что уезжает на соревнования парашютистов. О полете они узнали из новостей по радио. «Я счастлива, что мне выпало трудное счастье быть среди тех, кто прокладывает дорогу к звёздам»  </vt:lpstr>
      <vt:lpstr>В современном мире мы не можем себе представить жизнь без спутникового телевидения, навигаторов, Интернета, прогнозов погоды. Развиваясь, космонавтика, разрабатывает и внедряет передовые технологии. В скором будущем, возможно, в космос можно будет полететь даже школьнику, изучающему планеты. А может быть, там построят дома и гостиницы для Землян, и мы сможем  побывать на разных планетах. Уже сейчас на Земле существует понятие «космические туристы», а пройдёт время, и люди освоят для жизни другие системы. Ведь столько ещё неизвестного, неизученного в бесконечном космическом пространстве Вселенной!</vt:lpstr>
      <vt:lpstr>Интернет ресурсы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и космос</dc:title>
  <dc:creator>User</dc:creator>
  <cp:lastModifiedBy>user</cp:lastModifiedBy>
  <cp:revision>38</cp:revision>
  <dcterms:created xsi:type="dcterms:W3CDTF">2017-03-14T18:51:52Z</dcterms:created>
  <dcterms:modified xsi:type="dcterms:W3CDTF">2021-11-09T14:35:10Z</dcterms:modified>
</cp:coreProperties>
</file>