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C0E54-14CD-42B0-A3F0-DE305A67330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2598C-EAB2-4076-B9A7-F6D1585FD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183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2598C-EAB2-4076-B9A7-F6D1585FDDF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97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6394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476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736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723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65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082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936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806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092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95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616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20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80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20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75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69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7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48EDC03-7A59-475C-BEA0-CEFC5F22B69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6ACA7E6-BFF1-4B03-A152-40BD9D876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Путешествие в осенний лес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Физкультурный досуг в младшей группе</a:t>
            </a:r>
          </a:p>
          <a:p>
            <a:r>
              <a:rPr lang="ru-RU" dirty="0" smtClean="0"/>
              <a:t>ГБОУ ШКОЛА № 2044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5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366" y="773723"/>
            <a:ext cx="4273062" cy="28487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615" y="2980593"/>
            <a:ext cx="4126523" cy="31251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064" y="1943100"/>
            <a:ext cx="4336074" cy="28399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504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0" y="685799"/>
            <a:ext cx="3494945" cy="23299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938" y="3464168"/>
            <a:ext cx="3982916" cy="26552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805" y="2272810"/>
            <a:ext cx="3574073" cy="238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4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91" y="703385"/>
            <a:ext cx="3574073" cy="23827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514" y="3567724"/>
            <a:ext cx="3827583" cy="25517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481" y="1524487"/>
            <a:ext cx="5039458" cy="335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2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</TotalTime>
  <Words>14</Words>
  <Application>Microsoft Office PowerPoint</Application>
  <PresentationFormat>Широкоэкранный</PresentationFormat>
  <Paragraphs>4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Натуральные материалы</vt:lpstr>
      <vt:lpstr>Путешествие в осенний лес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осенний лес</dc:title>
  <dc:creator>User</dc:creator>
  <cp:lastModifiedBy>User</cp:lastModifiedBy>
  <cp:revision>2</cp:revision>
  <dcterms:created xsi:type="dcterms:W3CDTF">2021-11-09T11:53:41Z</dcterms:created>
  <dcterms:modified xsi:type="dcterms:W3CDTF">2021-11-09T12:03:00Z</dcterms:modified>
</cp:coreProperties>
</file>