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6A5E3-EED9-4B0E-88AF-3DD32EBC05C9}" type="datetimeFigureOut">
              <a:rPr lang="ru-RU" smtClean="0"/>
              <a:pPr/>
              <a:t>25.06.2012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2CC20-D7E5-4F5E-A919-459E215572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392909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000" b="1" u="sng" dirty="0" smtClean="0">
                <a:latin typeface="Arial Narrow" pitchFamily="34" charset="0"/>
              </a:rPr>
              <a:t>PRESENT PERFECT PROGRESSIVE</a:t>
            </a:r>
            <a:r>
              <a:rPr lang="en-US" sz="4000" b="1" dirty="0" smtClean="0">
                <a:latin typeface="Arial Narrow" pitchFamily="34" charset="0"/>
              </a:rPr>
              <a:t/>
            </a:r>
            <a:br>
              <a:rPr lang="en-US" sz="4000" b="1" dirty="0" smtClean="0">
                <a:latin typeface="Arial Narrow" pitchFamily="34" charset="0"/>
              </a:rPr>
            </a:br>
            <a:r>
              <a:rPr lang="en-US" sz="4000" b="1" dirty="0">
                <a:latin typeface="Arial Narrow" pitchFamily="34" charset="0"/>
              </a:rPr>
              <a:t/>
            </a:r>
            <a:br>
              <a:rPr lang="en-US" sz="4000" b="1" dirty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настоящее </a:t>
            </a:r>
            <a:br>
              <a:rPr lang="ru-RU" sz="3600" b="1" dirty="0" smtClean="0">
                <a:latin typeface="Arial Narrow" pitchFamily="34" charset="0"/>
              </a:rPr>
            </a:br>
            <a:r>
              <a:rPr lang="ru-RU" sz="3600" b="1" dirty="0" smtClean="0">
                <a:latin typeface="Arial Narrow" pitchFamily="34" charset="0"/>
              </a:rPr>
              <a:t>завершенно-длительное время</a:t>
            </a:r>
            <a:endParaRPr lang="ru-RU" sz="4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14353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latin typeface="Arial Narrow" pitchFamily="34" charset="0"/>
              </a:rPr>
              <a:t>это время показывает, что действие </a:t>
            </a:r>
            <a:r>
              <a:rPr lang="ru-RU" b="1" u="sng" dirty="0" smtClean="0">
                <a:latin typeface="Arial Narrow" pitchFamily="34" charset="0"/>
              </a:rPr>
              <a:t>началось</a:t>
            </a:r>
            <a:r>
              <a:rPr lang="ru-RU" b="1" dirty="0" smtClean="0">
                <a:latin typeface="Arial Narrow" pitchFamily="34" charset="0"/>
              </a:rPr>
              <a:t> в прошлом, </a:t>
            </a:r>
            <a:r>
              <a:rPr lang="ru-RU" b="1" u="sng" dirty="0" smtClean="0">
                <a:latin typeface="Arial Narrow" pitchFamily="34" charset="0"/>
              </a:rPr>
              <a:t>продолжалось</a:t>
            </a:r>
            <a:r>
              <a:rPr lang="ru-RU" b="1" dirty="0" smtClean="0">
                <a:latin typeface="Arial Narrow" pitchFamily="34" charset="0"/>
              </a:rPr>
              <a:t> в течение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какого-то времени до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настоящего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момента и, возможно,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u="sng" dirty="0" smtClean="0">
                <a:latin typeface="Arial Narrow" pitchFamily="34" charset="0"/>
              </a:rPr>
              <a:t>будет продолжаться</a:t>
            </a:r>
            <a:endParaRPr lang="ru-RU" b="1" u="sng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143932" cy="514353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b="1" u="sng" dirty="0" smtClean="0">
                <a:latin typeface="Arial Narrow" pitchFamily="34" charset="0"/>
              </a:rPr>
              <a:t>слова – подсказки</a:t>
            </a:r>
            <a:r>
              <a:rPr lang="ru-RU" b="1" dirty="0" smtClean="0">
                <a:latin typeface="Arial Narrow" pitchFamily="34" charset="0"/>
              </a:rPr>
              <a:t>: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for </a:t>
            </a:r>
            <a:r>
              <a:rPr lang="en-US" b="1" dirty="0" smtClean="0">
                <a:latin typeface="Arial Narrow" pitchFamily="34" charset="0"/>
              </a:rPr>
              <a:t>– </a:t>
            </a:r>
            <a:r>
              <a:rPr lang="ru-RU" b="1" dirty="0" smtClean="0">
                <a:latin typeface="Arial Narrow" pitchFamily="34" charset="0"/>
              </a:rPr>
              <a:t>в </a:t>
            </a:r>
            <a:r>
              <a:rPr lang="ru-RU" b="1" dirty="0" smtClean="0">
                <a:latin typeface="Arial Narrow" pitchFamily="34" charset="0"/>
              </a:rPr>
              <a:t>течение</a:t>
            </a:r>
            <a:r>
              <a:rPr lang="en-US" b="1" dirty="0" smtClean="0">
                <a:latin typeface="Arial Narrow" pitchFamily="34" charset="0"/>
              </a:rPr>
              <a:t/>
            </a:r>
            <a:br>
              <a:rPr lang="en-US" b="1" dirty="0" smtClean="0">
                <a:latin typeface="Arial Narrow" pitchFamily="34" charset="0"/>
              </a:rPr>
            </a:br>
            <a:r>
              <a:rPr lang="en-US" b="1" dirty="0" smtClean="0">
                <a:latin typeface="Arial Narrow" pitchFamily="34" charset="0"/>
              </a:rPr>
              <a:t>since – </a:t>
            </a:r>
            <a:r>
              <a:rPr lang="ru-RU" b="1" dirty="0" smtClean="0">
                <a:latin typeface="Arial Narrow" pitchFamily="34" charset="0"/>
              </a:rPr>
              <a:t>с (какого-то времени)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4214842" cy="101122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4000" b="1" dirty="0" smtClean="0">
                <a:latin typeface="Arial Narrow" pitchFamily="34" charset="0"/>
              </a:rPr>
              <a:t>образуется</a:t>
            </a:r>
            <a:r>
              <a:rPr lang="ru-RU" b="1" dirty="0" smtClean="0">
                <a:latin typeface="Arial Narrow" pitchFamily="34" charset="0"/>
              </a:rPr>
              <a:t>: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28596" y="2786058"/>
            <a:ext cx="3714776" cy="342902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he, she, it +</a:t>
            </a: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has been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+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ing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у глагола</a:t>
            </a: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has not been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+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ing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14876" y="2857496"/>
            <a:ext cx="3857652" cy="335758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I, we, you, they +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been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+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ing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Arial Narrow" pitchFamily="34" charset="0"/>
              </a:rPr>
              <a:t>у глагола</a:t>
            </a:r>
          </a:p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Arial Narrow" pitchFamily="34" charset="0"/>
              </a:rPr>
              <a:t>have not been </a:t>
            </a:r>
            <a:r>
              <a:rPr lang="en-US" sz="3200" b="1" dirty="0" smtClean="0">
                <a:solidFill>
                  <a:schemeClr val="tx1"/>
                </a:solidFill>
                <a:latin typeface="Arial Narrow" pitchFamily="34" charset="0"/>
              </a:rPr>
              <a:t>+ </a:t>
            </a:r>
            <a:r>
              <a:rPr lang="en-US" sz="3200" b="1" dirty="0" err="1" smtClean="0">
                <a:solidFill>
                  <a:schemeClr val="tx1"/>
                </a:solidFill>
                <a:latin typeface="Arial Narrow" pitchFamily="34" charset="0"/>
              </a:rPr>
              <a:t>ing</a:t>
            </a:r>
            <a:endParaRPr lang="ru-RU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214546" y="1571612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72132" y="1643050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43914" cy="600079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Arial Narrow" pitchFamily="34" charset="0"/>
              </a:rPr>
              <a:t>1) </a:t>
            </a:r>
            <a:r>
              <a:rPr lang="en-US" b="1" dirty="0" smtClean="0">
                <a:latin typeface="Arial Narrow" pitchFamily="34" charset="0"/>
              </a:rPr>
              <a:t>I </a:t>
            </a:r>
            <a:r>
              <a:rPr lang="en-US" b="1" u="sng" dirty="0" smtClean="0">
                <a:latin typeface="Arial Narrow" pitchFamily="34" charset="0"/>
              </a:rPr>
              <a:t>have been</a:t>
            </a:r>
            <a:r>
              <a:rPr lang="en-US" b="1" dirty="0" smtClean="0">
                <a:latin typeface="Arial Narrow" pitchFamily="34" charset="0"/>
              </a:rPr>
              <a:t> keeping my diary </a:t>
            </a:r>
            <a:r>
              <a:rPr lang="en-US" b="1" u="sng" dirty="0" smtClean="0">
                <a:latin typeface="Arial Narrow" pitchFamily="34" charset="0"/>
              </a:rPr>
              <a:t>for</a:t>
            </a:r>
            <a:r>
              <a:rPr lang="en-US" b="1" dirty="0" smtClean="0">
                <a:latin typeface="Arial Narrow" pitchFamily="34" charset="0"/>
              </a:rPr>
              <a:t> five weeks already.</a:t>
            </a: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r>
              <a:rPr lang="ru-RU" sz="4000" b="1" dirty="0" smtClean="0">
                <a:latin typeface="Arial Narrow" pitchFamily="34" charset="0"/>
              </a:rPr>
              <a:t>Я веду дневник уже пять недель.</a:t>
            </a: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/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2) </a:t>
            </a:r>
            <a:r>
              <a:rPr lang="en-US" b="1" dirty="0" smtClean="0">
                <a:latin typeface="Arial Narrow" pitchFamily="34" charset="0"/>
              </a:rPr>
              <a:t>Kevin </a:t>
            </a:r>
            <a:r>
              <a:rPr lang="en-US" b="1" u="sng" dirty="0" smtClean="0">
                <a:latin typeface="Arial Narrow" pitchFamily="34" charset="0"/>
              </a:rPr>
              <a:t>has been</a:t>
            </a:r>
            <a:r>
              <a:rPr lang="en-US" b="1" dirty="0" smtClean="0">
                <a:latin typeface="Arial Narrow" pitchFamily="34" charset="0"/>
              </a:rPr>
              <a:t> visiting a computer club </a:t>
            </a:r>
            <a:r>
              <a:rPr lang="en-US" b="1" u="sng" dirty="0" smtClean="0">
                <a:latin typeface="Arial Narrow" pitchFamily="34" charset="0"/>
              </a:rPr>
              <a:t>since</a:t>
            </a:r>
            <a:r>
              <a:rPr lang="en-US" b="1" dirty="0" smtClean="0">
                <a:latin typeface="Arial Narrow" pitchFamily="34" charset="0"/>
              </a:rPr>
              <a:t> March.</a:t>
            </a:r>
            <a:br>
              <a:rPr lang="en-US" b="1" dirty="0" smtClean="0">
                <a:latin typeface="Arial Narrow" pitchFamily="34" charset="0"/>
              </a:rPr>
            </a:br>
            <a:r>
              <a:rPr lang="ru-RU" sz="4000" b="1" dirty="0" err="1" smtClean="0">
                <a:latin typeface="Arial Narrow" pitchFamily="34" charset="0"/>
              </a:rPr>
              <a:t>Кевин</a:t>
            </a:r>
            <a:r>
              <a:rPr lang="ru-RU" sz="4000" b="1" dirty="0" smtClean="0">
                <a:latin typeface="Arial Narrow" pitchFamily="34" charset="0"/>
              </a:rPr>
              <a:t> посещает компьютерный </a:t>
            </a:r>
            <a:r>
              <a:rPr lang="en-US" sz="4000" b="1" dirty="0" smtClean="0">
                <a:latin typeface="Arial Narrow" pitchFamily="34" charset="0"/>
              </a:rPr>
              <a:t/>
            </a:r>
            <a:br>
              <a:rPr lang="en-US" sz="4000" b="1" dirty="0" smtClean="0">
                <a:latin typeface="Arial Narrow" pitchFamily="34" charset="0"/>
              </a:rPr>
            </a:br>
            <a:r>
              <a:rPr lang="ru-RU" sz="4000" b="1" dirty="0" smtClean="0">
                <a:latin typeface="Arial Narrow" pitchFamily="34" charset="0"/>
              </a:rPr>
              <a:t>кружок </a:t>
            </a:r>
            <a:r>
              <a:rPr lang="ru-RU" sz="4000" b="1" dirty="0" smtClean="0">
                <a:latin typeface="Arial Narrow" pitchFamily="34" charset="0"/>
              </a:rPr>
              <a:t>с марта.</a:t>
            </a:r>
            <a:r>
              <a:rPr lang="en-US" sz="4000" b="1" dirty="0" smtClean="0">
                <a:latin typeface="Arial Narrow" pitchFamily="34" charset="0"/>
              </a:rPr>
              <a:t/>
            </a:r>
            <a:br>
              <a:rPr lang="en-US" sz="4000" b="1" dirty="0" smtClean="0">
                <a:latin typeface="Arial Narrow" pitchFamily="34" charset="0"/>
              </a:rPr>
            </a:br>
            <a:endParaRPr lang="ru-RU" sz="3600" b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PRESENT PERFECT PROGRESSIVE  настоящее  завершенно-длительное время</vt:lpstr>
      <vt:lpstr>это время показывает, что действие началось в прошлом, продолжалось в течение  какого-то времени до  настоящего  момента и, возможно,  будет продолжаться</vt:lpstr>
      <vt:lpstr>слова – подсказки:  for – в течение since – с (какого-то времени)</vt:lpstr>
      <vt:lpstr>образуется:</vt:lpstr>
      <vt:lpstr>1) I have been keeping my diary for five weeks already. Я веду дневник уже пять недель.  2) Kevin has been visiting a computer club since March. Кевин посещает компьютерный  кружок с марта.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PROGRESSIVE  НАСТОЯЩЕЕ ЗАВЕРШЕННО-ДЛИТЕЛЬНОЕ ВРЕМЯ</dc:title>
  <dc:creator>user</dc:creator>
  <cp:lastModifiedBy>user</cp:lastModifiedBy>
  <cp:revision>4</cp:revision>
  <dcterms:created xsi:type="dcterms:W3CDTF">2011-02-20T06:47:31Z</dcterms:created>
  <dcterms:modified xsi:type="dcterms:W3CDTF">2012-06-25T19:26:19Z</dcterms:modified>
</cp:coreProperties>
</file>