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РАЗВИВАЮЩИЕ ИГРЫ В.В. ВОСКОБОВИЧА ДЛЯ ДЕТЕЙ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Разработала : воспитатель высшей категории Михеева О.В.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«Волшебная восьмерка»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https://woodentoys.ru/Content/Images/%D0%92%D0%BE%D1%81%D0%BA%D0%BE%D0%B1%D0%BE%D0%B2%D0%B8%D1%87/%D0%97%D0%BD%D0%B0-010-60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Складушки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 smtClean="0"/>
              <a:t>  </a:t>
            </a:r>
            <a:r>
              <a:rPr lang="ru-RU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Красочное методическое пособие познакомит ребенка с согласными и гласными буквами, а также позволит освоить принцип сложения слогов. В ходе игры встретятся множество персонажей, вместе с которыми можно разучивать песенки и стихи. К игре прилагается диск с песнями, которые можно периодически прослушивать. В процессе занятий оказываются задействованы различные анализаторы: слуховой, зрительный и тактильный. Пособие улучшает память, развивает внимательность и усидчивость.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Складушки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hello_html_4c40da7c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785926"/>
            <a:ext cx="464347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использования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Применение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детском саду способствует развитию внимательности, памяти, творческих способностей, мышления, наблюдательности, развивают интерес ребенка к познанию и исследовательской деятельности.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Немного истории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58204" cy="498317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Вячеслав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Вадимович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Воскобович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живет в Санкт-Петербурге. Им разработано более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развивающих игр и пособий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В прошлом Вячеслав Вадимович инженер–физик.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Вячеслав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Владимирович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Воскобович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получая образование по специальности инженер-физик, даже не предполагал, что ему придется погрузиться в педагогику. Сделать это ему пришлось для воспитания и всестороннего развития своих сыновей. В начале 90-х годов, во времена перестройки, в магазинах было очень мало качественных игр, купить их было не каждому по карману. Поэтому, когда он стал отцом, он задумался о создании собственных игр, которые будут интересны не только его сыновьям, но и их ровесникам.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«Развивающие игры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r>
              <a:rPr lang="ru-RU" sz="3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Развивающие игры </a:t>
            </a:r>
            <a:r>
              <a:rPr lang="ru-RU" sz="3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основаны на трех основных принципах:</a:t>
            </a:r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Познание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Интерес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Творчество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r>
              <a:rPr lang="ru-RU" sz="3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 </a:t>
            </a:r>
            <a:r>
              <a:rPr lang="ru-RU" sz="3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занятий с игровыми материалами В. В. </a:t>
            </a:r>
            <a:r>
              <a:rPr lang="ru-RU" sz="33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dirty="0" smtClean="0">
                <a:solidFill>
                  <a:srgbClr val="C00000"/>
                </a:solidFill>
              </a:rPr>
              <a:t>:</a:t>
            </a:r>
          </a:p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-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Развитие у ребенка познавательного интереса и исследовательской деятельности.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 Развитие наблюдательности, воображения, памяти, внимания, мышления и творчества.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Гармоничное развитие у детей эмоционально-образного и логического начал.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Формирование базисных представлений об окружающем мире, математических понятиях, звукобуквенных явлениях.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 Развитие мелкой моторики.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РИВ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направлены на решение задач пяти развивающих областей ФГОС ДО: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214554"/>
            <a:ext cx="8115328" cy="3911609"/>
          </a:xfrm>
        </p:spPr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социально- коммуникативное развитие;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познавательное развитие;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речевое развитие;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Коврограф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Ларчик»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Ковролиновая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основа, жестко крепится на стене, размер 1,25*1,25 м, размер клетки 10*10 см, разработан для детей от 3 до 10 лет.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Это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 сути, альтернатива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фланелеграфа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фланелеграфа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есть такой минус – с него падают прикрепленные предметы.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коврографа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предусмотрены всевозможные зажимы, карманы, липучки и прочее, для того чтобы все держалось намертво.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Коврограф</a:t>
            </a:r>
            <a:endParaRPr lang="ru-RU" dirty="0"/>
          </a:p>
        </p:txBody>
      </p:sp>
      <p:pic>
        <p:nvPicPr>
          <p:cNvPr id="4" name="Содержимое 3" descr="https://ds05.infourok.ru/uploads/ex/0c40/000eb23f-7262132e/img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71612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Квадрат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Воскобовича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"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Квадрат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 или "Игровой квадрат" бывает 2-х цветным (для детей от 2 до 5 лет) и 4х цветным (для детей от 3до 7лет). Этот волшебный квадрат можно превратить по желанию во что угодно - в домик, в лодочку или в конфету. Все, что хочет сделать сообразительный малыш: летучую мышь, конверт, семафор, мышку, ежика, звездочку, башмачок, лодку, рыбку, самолет, птичку,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подъемный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кран, черепаху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Игры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квадратом развивают мелкую моторику рук, пространственное мышление, сенсорные способности, мыслительные процессы, умение конструировать, творчество.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Квадрат </a:t>
            </a:r>
            <a:r>
              <a:rPr lang="ru-RU" b="1" dirty="0" err="1" smtClean="0">
                <a:solidFill>
                  <a:srgbClr val="C00000"/>
                </a:solidFill>
              </a:rPr>
              <a:t>Воскобовича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https://cdn2.static1-sima-land.com/items/1369981/2/700-nw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"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Волшебная Восьмерка"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Воскобовича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28736"/>
            <a:ext cx="8229600" cy="4525963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детей от 3 до 9 лет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Воскобович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сконструировал еще один вариант развивающей игры "Волшебная Восьмерка". Игра в Восьмерку также состоит из фанерного поля, к которому с помощью резинок крепятся 7 деревянных деталей всех цветов радуги с одной стороны и одного цвета - с другой. Под деталями пословица-шифр (КОХЛЕ-ОХЛЕ-ЖЕЛЕ-ЗЕЛЕ-ГЕЛЕ-СЕЛЕ-ФИ). Но эта игра более разнообразна по степеням сложности. Степеней сложности три.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Первая степень - это когда ребенок должен конструировать цифры по схеме: от 0 до 9 из однотонных деталей. Вторая степень сложности - это умение конструирования цифр по словесной модели. Для этого родителям или педагогу нужно будет выучить считалку-шифр. В ней каждое слово соответствует не только определенной детали в цифрах, но и цвета детали. Когда ребенок поймет и запомнит эту закономерность, можно будет загадывать цифры, шифруя их словами считалки или цветами радуги. Например, цифра "восемь" соответствует считалке КОХЛЕ-ОХЛЕ-ЖЕЛЕ-ЗЕЛЕ-ГЕЛЕ-СЕЛЕ-ФИ, а цифра "девять" - КОХЛЕ-ОХЛЕ-ЖЕЛЕ-ЗЕЛЕ-СЕЛЕ-ФИ. (гномы) (дни недели)Третья степень сложности - это достижение умения оформить мысленное представление о цифре в слове без опоры на действие. Например, попросите ребенка вспомнить все цифры, в которых есть зеленая деталь, не собирая цифру. Сколько их всего? Благодаря этому пособию ваш ребенок научится составлять цифры из палочек, разовьет память, внимание, образное и логическое мышление, координацию рук, мелкую моторику рук.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536</Words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РАЗВИВАЮЩИЕ ИГРЫ В.В. ВОСКОБОВИЧА ДЛЯ ДЕТЕЙ </vt:lpstr>
      <vt:lpstr>Немного истории </vt:lpstr>
      <vt:lpstr>«Развивающие игры Воскобовича»</vt:lpstr>
      <vt:lpstr>  РИВ направлены на решение задач пяти развивающих областей ФГОС ДО: </vt:lpstr>
      <vt:lpstr>«Коврограф Ларчик» </vt:lpstr>
      <vt:lpstr>Коврограф</vt:lpstr>
      <vt:lpstr>Квадрат Воскобовича</vt:lpstr>
      <vt:lpstr>Квадрат Воскобовича</vt:lpstr>
      <vt:lpstr>"Волшебная Восьмерка" Воскобовича</vt:lpstr>
      <vt:lpstr>«Волшебная восьмерка»</vt:lpstr>
      <vt:lpstr> «Складушки»</vt:lpstr>
      <vt:lpstr> «Складушки»</vt:lpstr>
      <vt:lpstr>Результаты использования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РАЗВИВАЮЩИЕ ИГРЫ В.В. ВОСКОБОВИЧА ДЛЯ ДЕТЕЙ </dc:title>
  <dc:creator>ПК</dc:creator>
  <cp:lastModifiedBy>ПК</cp:lastModifiedBy>
  <cp:revision>9</cp:revision>
  <dcterms:created xsi:type="dcterms:W3CDTF">2021-09-30T13:08:08Z</dcterms:created>
  <dcterms:modified xsi:type="dcterms:W3CDTF">2021-09-30T14:30:39Z</dcterms:modified>
</cp:coreProperties>
</file>