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7" r:id="rId12"/>
    <p:sldId id="268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7281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 Предлагаю Вам подумать над решением  проблемных ситуаций.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поступили в данной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ситуации?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229200"/>
            <a:ext cx="7882072" cy="648072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 правильно ли Вы нашли варианты выхода из ситуации можно в конце презентации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916832"/>
            <a:ext cx="5315743" cy="3442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467544" y="2780928"/>
            <a:ext cx="2880320" cy="223224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Скоро в школу!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39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476672"/>
            <a:ext cx="490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Решение педагогических ситуаций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908720"/>
            <a:ext cx="828092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1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ребенок постоянно слышит похвалу, то постепенно привыкает к тому, что все ему дается легко и просто, усилия и старания не нужны. У ребенка может не сформироваться серьезное отношение к занятиям. Важно следить, чтобы ребенок всегда доводил любую работу до конца. Большую роль играет ваше отношение, ваша требовательность к делам ребенка.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2.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Да, эти явления разные. Самостоятельные действия ребенка начинают проявляться рано. Уже в 3 года ребёнок заявляет: "Я сам!" Родители должны поддерживать попытки самостоятельности. Научить ребенка обслуживать себя, организовывать свое время в рамках возрастных возможностей.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подготовке ребенка к школе обратить особое внимание на развитие самостоятельности, связанной с познавательной деятельностью. Это должно выражаться в умении ставить перед собой различные учебные задачи и решать их без побуждений извне ("Я хочу это сделать..."), проявлять инициативу ("Я хочу сделать это по-другому") и творчество ("Мне хочется сделать это по-своему"). В познавательной самостоятельности важны инициатива, предвидение и творчество.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1370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28092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Попадая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коллектив класса, Дима столкнется с непривычными для него требованиями, обязанностями, объективной (а значит, далеко не всегда положительной) оценкой его деятельности и личности в целом. То, что учитель к Диме будет относиться как ко всем, а не с особым вниманием и любовью (как его родители), воспримется им как недоброжелательность, несправедливость и могут возникать конфликтные отношения. В дальнейшем это может способствовать развитию отклоняющегося поведения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4.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Обращенные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взрослым вопросы «Что это?», «Зачем?», «Почему?» – свидетельство углубляющегося интереса ребенка к окружающему миру. Непосредственно наблюдая за окружающим миром ребенок пытается проникнуть в суть явлений, установить связи между отдельными фактами и событиями. Задача взрослых – помочь им приводить в определенную систему получаемые сведения об окружающем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5278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2089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 деле большая роль отводится родителям. Они часто позволяют ребенку остановиться  где-то на половине пути: знает - ладно, красиво делать научится потом - и допускают ошибку. Необходимо сразу ориентировать ребенка на выполнение любого задания с начала до конца - при уборке комнаты, помощи родителям, выполнении задания и т.д.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приучать ребенка думать и о результате, не побыстрее разделаться, дописать, дочитать, добежать и все забыть. Правильно организованная домашняя работа постоянно приучает ребенка к самостоятельному, терпеливому, кропотливому учебному труду.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5219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160" y="548680"/>
            <a:ext cx="6262892" cy="4842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263" y="5013176"/>
            <a:ext cx="6211887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73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7636" y="476671"/>
            <a:ext cx="8224278" cy="3007873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sz="27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 ситуации:</a:t>
            </a:r>
            <a: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</a:t>
            </a:r>
            <a:r>
              <a:rPr lang="ru-RU" sz="24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Илюша 6 лет предпочитает шумные игры, а занятия, требующие сосредоточенности, не любит. выполнил рисунок не приложив никаких усилий, видно, что может рисовать лучше, но не старается. Мама посмотрев его работу, говорит: -Хорошо, молодец! Ты у меня все умеешь! Мать считает, пойдет в школу и всему научится!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3575" y="3717032"/>
            <a:ext cx="7772400" cy="2307232"/>
          </a:xfrm>
        </p:spPr>
        <p:txBody>
          <a:bodyPr>
            <a:normAutofit/>
          </a:bodyPr>
          <a:lstStyle/>
          <a:p>
            <a:pPr algn="l"/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Проанализируйте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прочитанное и сделайте предложение, как может сказаться захваливание ребенка на его готовность к обучению к школе.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2855913"/>
            <a:ext cx="42863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175" y="3008313"/>
            <a:ext cx="42863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2855913"/>
            <a:ext cx="42863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853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8183880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1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2.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Дима 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мальчик, как казалось маме, вполне самостоятельный. Но вот в школе он рассеян, 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собран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ждет на каждом шагу указаний. </a:t>
            </a:r>
          </a:p>
          <a:p>
            <a:pPr marL="0" indent="0">
              <a:buNone/>
            </a:pPr>
            <a:endParaRPr lang="ru-RU" sz="29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9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дело? </a:t>
            </a:r>
            <a:r>
              <a:rPr lang="ru-RU" sz="2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быть, житейская самостоятельность и учебная - разные явления</a:t>
            </a:r>
            <a:r>
              <a:rPr lang="ru-RU" sz="2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29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456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/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Дима - в семье ребенок желанный. Родители постоянно его хвалят, выполняют  все его желания и капризы. У Димы сформировалось представление о своем превосходстве над другими, своей вседозволенности, что свидетельствует о возникновении завышенной самооценки.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Сделайте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прогноз, как могут сложиться отношения Димы в школьном классе.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4290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183880" cy="41879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Шестилетняя Лена засыпает бабушку вопросами: Почему утки не мерзнут в воде, когда погода холодная? Почему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олкан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босиком ходит зимой и не болеет? Почему осыпаются листья? И т.д. Уймись же наконец! Сколько можно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почемукать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Когда Лена гуляет с отцом, то многие «почему» и «отчего» получают исчерпывающий ответ.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река летом узенькая, а весной широкая? –А как ты думаешь почему? – озадачивает отец дочку.</a:t>
            </a:r>
          </a:p>
          <a:p>
            <a:pPr marL="0" indent="0">
              <a:buNone/>
            </a:pPr>
            <a:endParaRPr lang="ru-RU" sz="2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свидетельствуют детские вопросы, обращенные к взрослым? Как следует относится к детским вопросам? Оцените реакцию бабушки и отца на детские вопросы? </a:t>
            </a:r>
            <a:endParaRPr lang="ru-RU" sz="2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24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183880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2400" dirty="0"/>
              <a:t>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дети, придя в школу, не могут поддерживать свои усилия в выполнении задания от начала до самого конца, особенно если при этом требуются навыки письма, владения ножницами, мячом и т.д. Многим просто не хватает внимания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ребенку трудно учиться? И к чему следует приучать ребенка с самого начала ученической жизни?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055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80920" cy="64087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поговорим о часто встречающихся безобидных родительских поведениях, которые приводят к детскому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неврозу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 нежеланию идти в школу</a:t>
            </a: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«Вот пойдёшь в школу, там тебе…» «Ты, наверное, будешь двоечником!...»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(Могут вызвать чувство тревоги, неверия в свои силы, утрату желания идти в школу.) 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«Знаешь, как мы будем тебя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любить, если ты станешь отличником!...» 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(Крах родительских надежд может стать источником детских страданий, потери уверенности в родительской любви, а значит уверенности в себе.) 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«Учись так, чтобы мне за тебя краснеть не приходилось!»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(Родителям кажется, что их собственное самоуважение зависит от оценок ребёнка, часто такой непосильный психологический груз приводит ребёнка к неврозу.) 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«Ты обещаешь мне не драться в школе и не бегать, а вести себя тихо и спокойно?»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(Не ставьте перед ребёнком невыполнимые цели, не толкайте его на путь заведомого обмана.) 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«Попробуй мне только еще сделать ошибки в диктанте!» 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 ребёнка под постоянной тяжестью угрозы наказания могут возникнуть враждебные чувства к родителям, развиваться комплекс неполноценности т др.) </a:t>
            </a:r>
          </a:p>
          <a:p>
            <a:pPr marL="0" indent="0">
              <a:buNone/>
            </a:pPr>
            <a:endParaRPr lang="ru-RU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36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468761"/>
            <a:ext cx="8183880" cy="1926319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сложности ребёнок сможет преодолеть достаточно быстро и легко.</a:t>
            </a:r>
            <a:br>
              <a:rPr lang="ru-RU" sz="3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родителей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*Все </a:t>
            </a:r>
            <a:r>
              <a:rPr lang="ru-RU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поддерживать ребёнка.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*Научиться </a:t>
            </a:r>
            <a:r>
              <a:rPr lang="ru-RU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сопереживать с ребёнком тяжелые моменты.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*Удержаться </a:t>
            </a:r>
            <a:r>
              <a:rPr lang="ru-RU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замечаний и претензий.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*Относиться </a:t>
            </a:r>
            <a:r>
              <a:rPr lang="ru-RU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ребёнку крайне деликатно.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*Много </a:t>
            </a:r>
            <a:r>
              <a:rPr lang="ru-RU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разговаривать, искренне интересоваться мыслями маленького школьника, его чувствами, а не только тем, сделал ли он уроки и что ел на обед.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*Относиться </a:t>
            </a:r>
            <a:r>
              <a:rPr lang="ru-RU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уважением к педагогу.</a:t>
            </a:r>
          </a:p>
          <a:p>
            <a:pPr marL="0" indent="0">
              <a:buNone/>
            </a:pPr>
            <a:endParaRPr lang="ru-RU" sz="2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1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293096"/>
            <a:ext cx="8183880" cy="2304256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Любите ребёнка просто так, ни за что. </a:t>
            </a:r>
            <a:b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Любите потому, что он есть, что он ваш ребёнок.</a:t>
            </a:r>
            <a:b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692696"/>
            <a:ext cx="8183880" cy="396044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3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9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9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 то, что их окружает</a:t>
            </a:r>
            <a:r>
              <a:rPr lang="ru-RU" sz="9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9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ребёнка часто критикуют – он  учится  осуждать.</a:t>
            </a:r>
            <a:b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Если ребёнку часто демонстрируют враждебность – он учится драться.</a:t>
            </a:r>
            <a:b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Если ребёнка часто высмеивают – он учится быть робким.</a:t>
            </a:r>
            <a:b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Если ребёнка часто позорят – он учится чувствовать себя виноватым.</a:t>
            </a:r>
            <a:b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Если к ребёнку часто бывают снисходительны – он учится быть терпимым.</a:t>
            </a:r>
            <a:b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Если ребёнка часто подбадривают – он учится уверенности в себе.</a:t>
            </a:r>
            <a:b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Если ребёнка часто хвалят – он учится оценивать.</a:t>
            </a:r>
            <a:b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Если с ребёнком обычно честны – он учится справедливости.</a:t>
            </a:r>
            <a:b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Если ребёнок живёт с чувством безопасности – он учится верить.</a:t>
            </a:r>
            <a:b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Если ребёнок живет в атмосфере дружбы и чувствует себя нужным – </a:t>
            </a:r>
            <a:r>
              <a:rPr lang="ru-RU" sz="8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учится находить в этом мире любовь</a:t>
            </a:r>
            <a:b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8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81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218</TotalTime>
  <Words>982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Уважаемые родители! Предлагаю Вам подумать над решением  проблемных ситуаций. Как бы Вы поступили в данной ситуации?</vt:lpstr>
      <vt:lpstr>                           Проблемные ситуации: Ситуация 1. Илюша 6 лет предпочитает шумные игры, а занятия, требующие сосредоточенности, не любит. выполнил рисунок не приложив никаких усилий, видно, что может рисовать лучше, но не старается. Мама посмотрев его работу, говорит: -Хорошо, молодец! Ты у меня все умеешь! Мать считает, пойдет в школу и всему научится!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Все сложности ребёнок сможет преодолеть достаточно быстро и легко. </vt:lpstr>
      <vt:lpstr>Любите ребёнка просто так, ни за что.  Любите потому, что он есть, что он ваш ребёнок.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LENOVO_1</dc:creator>
  <cp:lastModifiedBy>RePack by Diakov</cp:lastModifiedBy>
  <cp:revision>25</cp:revision>
  <dcterms:created xsi:type="dcterms:W3CDTF">2021-11-04T04:49:52Z</dcterms:created>
  <dcterms:modified xsi:type="dcterms:W3CDTF">2021-11-09T05:34:46Z</dcterms:modified>
</cp:coreProperties>
</file>