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0"/>
  </p:notes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44DF4-554F-4100-A4DE-50A83314DF68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1DC97-212C-4C96-803F-89072FC4B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56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ппппп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1DC97-212C-4C96-803F-89072FC4BBF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855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1DC97-212C-4C96-803F-89072FC4BBF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618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299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307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3733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774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6622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247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067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0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303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708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53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169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416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22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04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186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0898A-E0A0-4023-B38A-DC1F7A65ABC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4E32AD9-3239-48AE-AD1F-061A64D7F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02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3768" y="1315453"/>
            <a:ext cx="10347157" cy="1973179"/>
          </a:xfrm>
        </p:spPr>
        <p:txBody>
          <a:bodyPr/>
          <a:lstStyle/>
          <a:p>
            <a:pPr algn="ctr"/>
            <a:r>
              <a:rPr lang="ru-RU" sz="4800" b="1" i="1" dirty="0" smtClean="0">
                <a:solidFill>
                  <a:srgbClr val="7030A0"/>
                </a:solidFill>
              </a:rPr>
              <a:t>Инновационные формы работы </a:t>
            </a:r>
            <a:br>
              <a:rPr lang="ru-RU" sz="4800" b="1" i="1" dirty="0" smtClean="0">
                <a:solidFill>
                  <a:srgbClr val="7030A0"/>
                </a:solidFill>
              </a:rPr>
            </a:br>
            <a:r>
              <a:rPr lang="ru-RU" sz="4800" b="1" i="1" dirty="0" smtClean="0">
                <a:solidFill>
                  <a:srgbClr val="7030A0"/>
                </a:solidFill>
              </a:rPr>
              <a:t>с родителями в ДОУ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Подготовила воспитатель: </a:t>
            </a:r>
            <a:endParaRPr lang="ru-RU" sz="2400" dirty="0" smtClean="0"/>
          </a:p>
          <a:p>
            <a:r>
              <a:rPr lang="ru-RU" sz="2400" dirty="0" err="1" smtClean="0"/>
              <a:t>Зарбашева</a:t>
            </a:r>
            <a:r>
              <a:rPr lang="ru-RU" sz="2400" dirty="0" smtClean="0"/>
              <a:t> С.В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687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19776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prstClr val="black"/>
                </a:solidFill>
                <a:latin typeface="+mn-lt"/>
              </a:rPr>
              <a:t>В соответствии с законом Российской Федерации «Об образовании» и Типовым положением</a:t>
            </a:r>
            <a:br>
              <a:rPr lang="ru-RU" sz="200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prstClr val="black"/>
                </a:solidFill>
                <a:latin typeface="+mn-lt"/>
              </a:rPr>
            </a:br>
            <a:r>
              <a:rPr lang="ru-RU" sz="200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prstClr val="black"/>
                </a:solidFill>
                <a:latin typeface="+mn-lt"/>
              </a:rPr>
              <a:t>о дошкольном образовательном учреждении одной из основных задач, стоящих перед детским</a:t>
            </a:r>
            <a:br>
              <a:rPr lang="ru-RU" sz="200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prstClr val="black"/>
                </a:solidFill>
                <a:latin typeface="+mn-lt"/>
              </a:rPr>
            </a:br>
            <a:r>
              <a:rPr lang="ru-RU" sz="200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prstClr val="black"/>
                </a:solidFill>
                <a:latin typeface="+mn-lt"/>
              </a:rPr>
              <a:t>садом, является «взаимодействие с семьей для обеспечения полноценного развития ребенка»</a:t>
            </a:r>
            <a:endParaRPr lang="ru-RU" dirty="0"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123" y="2640017"/>
            <a:ext cx="6573698" cy="3401345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7334" y="2640017"/>
            <a:ext cx="8596668" cy="340134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715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053" y="123670"/>
            <a:ext cx="959317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Одной из основных задач нашего детского сада является вовлечение семьи в</a:t>
            </a:r>
            <a:b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0" cap="none" spc="0" normalizeH="0" baseline="0" noProof="0" dirty="0" err="1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воспитательно</a:t>
            </a: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-образовательный процесс с целью улучшения эмоционального самочувствия  детей, обогащения воспитательного опыта родителей, повышение их </a:t>
            </a:r>
            <a:r>
              <a:rPr kumimoji="0" lang="ru-RU" sz="2000" b="0" i="0" u="none" strike="noStrike" kern="0" cap="none" spc="0" normalizeH="0" baseline="0" noProof="0" dirty="0" err="1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родительско</a:t>
            </a: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-педагогической компетентности.</a:t>
            </a:r>
            <a:b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 Выбранное нами направление деятельности детского сада не явились для нас случайными, это результат анализа социокультурных условий микрорайона, заказа родителей, школы и</a:t>
            </a:r>
            <a:r>
              <a:rPr kumimoji="0" lang="ru-RU" sz="2000" b="0" i="0" u="none" strike="noStrike" kern="0" cap="none" spc="0" normalizeH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государства. Одним из непременных условий воспитания ребенка в ДОУ является взаимодействие</a:t>
            </a:r>
            <a:r>
              <a:rPr kumimoji="0" lang="ru-RU" sz="2000" b="0" i="0" u="none" strike="noStrike" kern="0" cap="none" spc="0" normalizeH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с семьями воспитанников. Мы глубоко убеждены, что, только взаимодействуя с родителями,</a:t>
            </a:r>
            <a:r>
              <a:rPr kumimoji="0" lang="ru-RU" sz="2000" b="0" i="0" u="none" strike="noStrike" kern="0" cap="none" spc="0" normalizeH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можно добиться результатов воспитания и обучения детей, подготовки их к школе, причем наше</a:t>
            </a:r>
            <a:r>
              <a:rPr kumimoji="0" lang="ru-RU" sz="2000" b="0" i="0" u="none" strike="noStrike" kern="0" cap="none" spc="0" normalizeH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взаимодействие мы рассматриваем как социальное партнерство, что подразумевает равное участие в воспитании ребенка, как детского сада, так и семьи. </a:t>
            </a:r>
            <a:b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 Человеку нравится делать то, что ему интересно, в чем он заинтересован. Следовательно, родителей важно заинтересовать работой в детском саду, показать, что может детский сад сделать</a:t>
            </a:r>
            <a:r>
              <a:rPr kumimoji="0" lang="ru-RU" sz="2000" b="0" i="0" u="none" strike="noStrike" kern="0" cap="none" spc="0" normalizeH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для их детей, объяснить необходимость тесного сотрудничества.</a:t>
            </a:r>
            <a:r>
              <a:rPr kumimoji="0" lang="ru-RU" sz="16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10639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1684" y="201703"/>
            <a:ext cx="91921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Times New Roman" pitchFamily="18" charset="0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Times New Roman" pitchFamily="18" charset="0"/>
              </a:rPr>
              <a:t>Семья и детский сад – два общественных института, которые стоят у истоков нашего будущего, но зачастую не всегда им хватает взаимопонимания, такта, терпения, чтобы услышать и понять друг друга.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kern="0" dirty="0">
              <a:ln w="6350">
                <a:solidFill>
                  <a:srgbClr val="FF388C">
                    <a:shade val="43000"/>
                  </a:srgbClr>
                </a:solidFill>
              </a:ln>
              <a:solidFill>
                <a:srgbClr val="FF388C">
                  <a:tint val="83000"/>
                  <a:satMod val="150000"/>
                </a:srgb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Times New Roman" pitchFamily="18" charset="0"/>
              </a:rPr>
              <a:t>Непонимание между семьёй и детским садом всей тяжестью ложится на ребенка. Не секрет, что многие родители интересуются только питанием ребенка, считают, что детский сад –  место, где только присматривают за детьми, пока родители на работе. И мы, педагоги, очень часто испытываем большие трудности в общении с родителями по этой причине.</a:t>
            </a:r>
            <a:br>
              <a:rPr kumimoji="0" lang="ru-RU" sz="24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Times New Roman" pitchFamily="18" charset="0"/>
              </a:rPr>
              <a:t>	</a:t>
            </a:r>
            <a:br>
              <a:rPr kumimoji="0" lang="ru-RU" sz="24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ea typeface="+mj-ea"/>
                <a:cs typeface="Times New Roman" pitchFamily="18" charset="0"/>
              </a:rPr>
              <a:t>Как заинтересовать родителей в совместной работе?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16334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965" y="42988"/>
            <a:ext cx="10616308" cy="1228475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Проведение совместных мероприятий, досугов, праздников с родителями</a:t>
            </a:r>
            <a:endParaRPr lang="ru-RU" sz="3200" b="1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2" b="20172"/>
          <a:stretch>
            <a:fillRect/>
          </a:stretch>
        </p:blipFill>
        <p:spPr>
          <a:xfrm>
            <a:off x="300538" y="1424321"/>
            <a:ext cx="4861061" cy="31400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367337"/>
            <a:ext cx="10616308" cy="1177841"/>
          </a:xfrm>
        </p:spPr>
        <p:txBody>
          <a:bodyPr>
            <a:normAutofit fontScale="47500" lnSpcReduction="20000"/>
          </a:bodyPr>
          <a:lstStyle/>
          <a:p>
            <a:pPr algn="just"/>
            <a:endParaRPr lang="ru-RU" dirty="0"/>
          </a:p>
          <a:p>
            <a:pPr algn="just"/>
            <a:r>
              <a:rPr lang="ru-RU" sz="6200" dirty="0" smtClean="0">
                <a:latin typeface="Arial Black" panose="020B0A04020102020204" pitchFamily="34" charset="0"/>
              </a:rPr>
              <a:t>Результат: Установление </a:t>
            </a:r>
            <a:r>
              <a:rPr lang="ru-RU" sz="6200" dirty="0">
                <a:latin typeface="Arial Black" panose="020B0A04020102020204" pitchFamily="34" charset="0"/>
              </a:rPr>
              <a:t>эмоционального контакта между педагогами, родителями, детьми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026" y="1424321"/>
            <a:ext cx="4654374" cy="3140075"/>
          </a:xfrm>
        </p:spPr>
      </p:pic>
    </p:spTree>
    <p:extLst>
      <p:ext uri="{BB962C8B-B14F-4D97-AF65-F5344CB8AC3E}">
        <p14:creationId xmlns:p14="http://schemas.microsoft.com/office/powerpoint/2010/main" val="2561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37" y="24063"/>
            <a:ext cx="11758863" cy="1364833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«Творческая мастерская» (участие родителей в изготовлении поделок, выставках, акциях)</a:t>
            </a:r>
            <a:endParaRPr lang="ru-RU" sz="3200" b="1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9" b="33239"/>
          <a:stretch>
            <a:fillRect/>
          </a:stretch>
        </p:blipFill>
        <p:spPr>
          <a:xfrm>
            <a:off x="3554715" y="2311317"/>
            <a:ext cx="4701124" cy="31121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77334" y="5367337"/>
            <a:ext cx="10455887" cy="1209926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latin typeface="Arial Black" panose="020B0A04020102020204" pitchFamily="34" charset="0"/>
              </a:rPr>
              <a:t>Результат</a:t>
            </a:r>
            <a:r>
              <a:rPr lang="ru-RU" sz="2800" b="1" dirty="0">
                <a:latin typeface="Arial Black" panose="020B0A04020102020204" pitchFamily="34" charset="0"/>
              </a:rPr>
              <a:t>: Установление эмоционального контакта между педагогами, родителями, </a:t>
            </a:r>
            <a:r>
              <a:rPr lang="ru-RU" sz="2800" b="1" dirty="0" smtClean="0">
                <a:latin typeface="Arial Black" panose="020B0A04020102020204" pitchFamily="34" charset="0"/>
              </a:rPr>
              <a:t>детьми. Участие в конкурсах, пополнение ППС</a:t>
            </a:r>
            <a:endParaRPr lang="ru-RU" sz="2800" b="1" dirty="0">
              <a:latin typeface="Arial Black" panose="020B0A04020102020204" pitchFamily="34" charset="0"/>
            </a:endParaRPr>
          </a:p>
          <a:p>
            <a:pPr algn="just"/>
            <a:r>
              <a:rPr lang="ru-RU" sz="2000" dirty="0" smtClean="0">
                <a:latin typeface="Arial Black" panose="020B0A04020102020204" pitchFamily="34" charset="0"/>
              </a:rPr>
              <a:t>: 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274" y="1332749"/>
            <a:ext cx="4924927" cy="35292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8896"/>
            <a:ext cx="4812632" cy="341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68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2975" y="68655"/>
            <a:ext cx="10086919" cy="1019927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Родительские собрания с использование интерактивных методов (ментальные карты)</a:t>
            </a:r>
            <a:endParaRPr lang="ru-RU" sz="2800" b="1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2" b="20172"/>
          <a:stretch>
            <a:fillRect/>
          </a:stretch>
        </p:blipFill>
        <p:spPr>
          <a:xfrm>
            <a:off x="3857052" y="2868076"/>
            <a:ext cx="4051865" cy="25503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629599"/>
            <a:ext cx="10944838" cy="1351156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Arial Black" panose="020B0A04020102020204" pitchFamily="34" charset="0"/>
              </a:rPr>
              <a:t>Результат: Ознакомление родителей с возрастными и психологическими особенностями детей дошкольного возраста. Формирование у родителей практических навыков воспитания детей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07" y="976287"/>
            <a:ext cx="4103534" cy="287381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420" y="1088583"/>
            <a:ext cx="3901453" cy="26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8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ru-RU" sz="2800" i="1" dirty="0">
                <a:solidFill>
                  <a:srgbClr val="7030A0"/>
                </a:solidFill>
                <a:latin typeface="Arial Black" panose="020B0A04020102020204" pitchFamily="34" charset="0"/>
              </a:rPr>
              <a:t>Участие родителей в реализации педагогического проекта «Флора и фауна города Назарово</a:t>
            </a:r>
            <a:r>
              <a:rPr lang="ru-RU" sz="28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b="20182"/>
          <a:stretch>
            <a:fillRect/>
          </a:stretch>
        </p:blipFill>
        <p:spPr>
          <a:xfrm>
            <a:off x="677333" y="2060408"/>
            <a:ext cx="4391971" cy="307306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484" y="2048873"/>
            <a:ext cx="4349076" cy="30846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5012" y="5275016"/>
            <a:ext cx="9817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u="sng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</a:rPr>
              <a:t>Результат: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</a:rPr>
              <a:t>Установление эмоционального контакта между педагогами, родителями, детьми. Помощь в реализации проекта</a:t>
            </a:r>
            <a:b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109687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</TotalTime>
  <Words>149</Words>
  <Application>Microsoft Office PowerPoint</Application>
  <PresentationFormat>Произвольный</PresentationFormat>
  <Paragraphs>21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Инновационные формы работы  с родителями в ДОУ</vt:lpstr>
      <vt:lpstr>В соответствии с законом Российской Федерации «Об образовании» и Типовым положением о дошкольном образовательном учреждении одной из основных задач, стоящих перед детским садом, является «взаимодействие с семьей для обеспечения полноценного развития ребенка»</vt:lpstr>
      <vt:lpstr>Презентация PowerPoint</vt:lpstr>
      <vt:lpstr>Презентация PowerPoint</vt:lpstr>
      <vt:lpstr>Проведение совместных мероприятий, досугов, праздников с родителями</vt:lpstr>
      <vt:lpstr>«Творческая мастерская» (участие родителей в изготовлении поделок, выставках, акциях)</vt:lpstr>
      <vt:lpstr>Родительские собрания с использование интерактивных методов (ментальные карты)</vt:lpstr>
      <vt:lpstr>Участие родителей в реализации педагогического проекта «Флора и фауна города Назарово»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формы работы с родителями группы «Пчелка» </dc:title>
  <dc:creator>Пользователь Windows</dc:creator>
  <cp:lastModifiedBy>123</cp:lastModifiedBy>
  <cp:revision>17</cp:revision>
  <dcterms:created xsi:type="dcterms:W3CDTF">2020-01-21T12:24:34Z</dcterms:created>
  <dcterms:modified xsi:type="dcterms:W3CDTF">2021-11-09T14:05:02Z</dcterms:modified>
</cp:coreProperties>
</file>