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yberleninka.ru/article/n/muzykalno-hudozhestvennoe-obrazovanie" TargetMode="External"/><Relationship Id="rId7" Type="http://schemas.openxmlformats.org/officeDocument/2006/relationships/hyperlink" Target="https://ordina-vocal.ru/pl/teach/control/lesson/view?id=193288883&amp;editMode=0" TargetMode="External"/><Relationship Id="rId2" Type="http://schemas.openxmlformats.org/officeDocument/2006/relationships/hyperlink" Target="https://cyberleninka.ru/article/n/metody-lax-vox-i-doctorvox-v-vokalnoy-pedagogike/view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oyallib.com/book/linkleyter_kristin/osvobogdenie_golosa.html" TargetMode="External"/><Relationship Id="rId5" Type="http://schemas.openxmlformats.org/officeDocument/2006/relationships/hyperlink" Target="https://www.youtube.com/watch?v=WljRBP8Onis" TargetMode="External"/><Relationship Id="rId4" Type="http://schemas.openxmlformats.org/officeDocument/2006/relationships/hyperlink" Target="http://aperock.ucoz.ru/load/24-1-0-23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anotemusic.ru/stoloff" TargetMode="External"/><Relationship Id="rId7" Type="http://schemas.openxmlformats.org/officeDocument/2006/relationships/hyperlink" Target="https://cherylportermethod.com/about-cheryl/" TargetMode="External"/><Relationship Id="rId2" Type="http://schemas.openxmlformats.org/officeDocument/2006/relationships/hyperlink" Target="https://vocal-noty.ru/dmitriev_uprazhneni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oyallib.com/book/riggs_set/poyte_kak_zvyozdi.html" TargetMode="External"/><Relationship Id="rId5" Type="http://schemas.openxmlformats.org/officeDocument/2006/relationships/hyperlink" Target="https://ale07.ru/music/notes/song/chorus/egorycheva.htm" TargetMode="External"/><Relationship Id="rId4" Type="http://schemas.openxmlformats.org/officeDocument/2006/relationships/hyperlink" Target="https://el.by1lib.org/book/2917868/e02d2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roza.ru/2010/12/19/214" TargetMode="External"/><Relationship Id="rId2" Type="http://schemas.openxmlformats.org/officeDocument/2006/relationships/hyperlink" Target="https://libking.ru/books/sci-/sci-culture/207348-v-haritonov-tehnika-rechi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XJDPsa-PRqY" TargetMode="External"/><Relationship Id="rId4" Type="http://schemas.openxmlformats.org/officeDocument/2006/relationships/hyperlink" Target="https://4brain.ru/oratorskoe-iskusstvo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eletype.in/@yana_nicevoice/gTmmnpKMM" TargetMode="External"/><Relationship Id="rId2" Type="http://schemas.openxmlformats.org/officeDocument/2006/relationships/hyperlink" Target="https://cyberleninka.ru/article/n/metody-lax-vox-i-doctorvox-v-vokalnoy-pedagogik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dvoice.com/article/vokalnaya-terapiya-i-texniki-dlya-podderzhaniya-golosovogo-zdorovya/" TargetMode="External"/><Relationship Id="rId4" Type="http://schemas.openxmlformats.org/officeDocument/2006/relationships/hyperlink" Target="http://&#1074;&#1077;&#1088;&#1073;&#1091;&#1084;.&#1088;&#1092;/2018/04/01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shinikol.khv.muzkult.ru/media/2020/04/15/1252673425/1_klass._Rabochaya_tetrad._Kalinina._Sol_fedzhio.pdf" TargetMode="External"/><Relationship Id="rId2" Type="http://schemas.openxmlformats.org/officeDocument/2006/relationships/hyperlink" Target="http://smol-dmsh1.ru/wp-content/uploads/2017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ites.google.com/a/shko.la/ejrono_1/vypuski-zurnala/vypusk-10-iun-2011/innovacii-metodika-i-praktika/metody-ustranenia-netocnogo-intonirovania-u-detej-mladsego-skolnogo-vozrasta" TargetMode="External"/><Relationship Id="rId4" Type="http://schemas.openxmlformats.org/officeDocument/2006/relationships/hyperlink" Target="http://dshi-3.ru/files/bib_273_abelyan._zabavnoe_solfedzhio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4077073"/>
            <a:ext cx="7058645" cy="1857592"/>
          </a:xfrm>
        </p:spPr>
        <p:txBody>
          <a:bodyPr>
            <a:noAutofit/>
          </a:bodyPr>
          <a:lstStyle/>
          <a:p>
            <a:pPr algn="r"/>
            <a:r>
              <a:rPr lang="ru-RU" sz="3200" dirty="0" smtClean="0">
                <a:solidFill>
                  <a:srgbClr val="002060"/>
                </a:solidFill>
              </a:rPr>
              <a:t>Типикина Светлана Владимировна,</a:t>
            </a:r>
          </a:p>
          <a:p>
            <a:pPr algn="r"/>
            <a:r>
              <a:rPr lang="ru-RU" sz="3200" dirty="0" smtClean="0">
                <a:solidFill>
                  <a:srgbClr val="002060"/>
                </a:solidFill>
              </a:rPr>
              <a:t>Педагог дополнительного образования МАОУ Гимназия №35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Учебно-методический комплект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70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Ссылки «ГОЛОС.ТЕХНИКА»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1988840"/>
            <a:ext cx="6400800" cy="4608512"/>
          </a:xfrm>
        </p:spPr>
        <p:txBody>
          <a:bodyPr>
            <a:normAutofit lnSpcReduction="10000"/>
          </a:bodyPr>
          <a:lstStyle/>
          <a:p>
            <a:r>
              <a:rPr lang="en-US" sz="1800" u="sng" dirty="0">
                <a:hlinkClick r:id="rId2"/>
              </a:rPr>
              <a:t>https://</a:t>
            </a:r>
            <a:r>
              <a:rPr lang="en-US" sz="1800" u="sng" dirty="0" smtClean="0">
                <a:hlinkClick r:id="rId2"/>
              </a:rPr>
              <a:t>vocalmechanika.ru/m/index.php</a:t>
            </a:r>
            <a:r>
              <a:rPr lang="ru-RU" sz="1800" u="sng" dirty="0" smtClean="0">
                <a:hlinkClick r:id="rId2"/>
              </a:rPr>
              <a:t>  </a:t>
            </a:r>
            <a:r>
              <a:rPr lang="ru-RU" sz="1800" u="sng" dirty="0" smtClean="0">
                <a:solidFill>
                  <a:schemeClr val="tx1"/>
                </a:solidFill>
                <a:hlinkClick r:id="rId2"/>
              </a:rPr>
              <a:t>Сайт для вокалистов </a:t>
            </a:r>
          </a:p>
          <a:p>
            <a:r>
              <a:rPr lang="ru-RU" sz="1800" u="sng" dirty="0" smtClean="0">
                <a:hlinkClick r:id="rId2"/>
              </a:rPr>
              <a:t>https</a:t>
            </a:r>
            <a:r>
              <a:rPr lang="ru-RU" sz="1800" u="sng" dirty="0">
                <a:hlinkClick r:id="rId2"/>
              </a:rPr>
              <a:t>://cyberleninka.ru/article/n/metody-lax-vox-i-doctorvox-v-vokalnoy-pedagogike/viewer</a:t>
            </a:r>
            <a:r>
              <a:rPr lang="ru-RU" sz="1800" dirty="0"/>
              <a:t> </a:t>
            </a:r>
          </a:p>
          <a:p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cyberleninka.ru/article/n/muzykalno-hudozhest</a:t>
            </a:r>
            <a:endParaRPr lang="ru-RU" sz="1800" dirty="0" smtClean="0">
              <a:hlinkClick r:id="rId3"/>
            </a:endParaRPr>
          </a:p>
          <a:p>
            <a:pPr marL="45720" indent="0">
              <a:buNone/>
            </a:pPr>
            <a:r>
              <a:rPr lang="en-US" sz="1800" dirty="0" err="1" smtClean="0">
                <a:hlinkClick r:id="rId3"/>
              </a:rPr>
              <a:t>vennoe-obrazovanie</a:t>
            </a:r>
            <a:r>
              <a:rPr lang="en-US" sz="1800" dirty="0" err="1" smtClean="0"/>
              <a:t>-interaktivnye-tehnologii</a:t>
            </a:r>
            <a:r>
              <a:rPr lang="ru-RU" sz="1800" dirty="0" smtClean="0"/>
              <a:t> </a:t>
            </a:r>
          </a:p>
          <a:p>
            <a:r>
              <a:rPr lang="en-US" sz="1800" dirty="0">
                <a:hlinkClick r:id="rId4"/>
              </a:rPr>
              <a:t>http://</a:t>
            </a:r>
            <a:r>
              <a:rPr lang="en-US" sz="1800" dirty="0" smtClean="0">
                <a:hlinkClick r:id="rId4"/>
              </a:rPr>
              <a:t>aperock.ucoz.ru/load/24-1-0-233</a:t>
            </a:r>
            <a:r>
              <a:rPr lang="ru-RU" sz="1800" dirty="0" smtClean="0"/>
              <a:t> </a:t>
            </a:r>
          </a:p>
          <a:p>
            <a:r>
              <a:rPr lang="en-US" sz="1800" dirty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www.youtube.com/watch?v=WljRBP8Onis</a:t>
            </a:r>
            <a:r>
              <a:rPr lang="ru-RU" sz="1800" dirty="0"/>
              <a:t> </a:t>
            </a:r>
            <a:r>
              <a:rPr lang="ru-RU" sz="1800" dirty="0" err="1"/>
              <a:t>Линклэйтер</a:t>
            </a:r>
            <a:r>
              <a:rPr lang="ru-RU" sz="1800" dirty="0"/>
              <a:t> К. - Освобождение </a:t>
            </a:r>
            <a:r>
              <a:rPr lang="ru-RU" sz="1800" dirty="0" smtClean="0"/>
              <a:t>голоса</a:t>
            </a:r>
          </a:p>
          <a:p>
            <a:r>
              <a:rPr lang="en-US" sz="1800" dirty="0">
                <a:hlinkClick r:id="rId6"/>
              </a:rPr>
              <a:t>https://</a:t>
            </a:r>
            <a:r>
              <a:rPr lang="en-US" sz="1800" dirty="0" smtClean="0">
                <a:hlinkClick r:id="rId6"/>
              </a:rPr>
              <a:t>royallib.com/book/linkleyter_kristin/osvobogdenie_golosa.html</a:t>
            </a:r>
            <a:r>
              <a:rPr lang="ru-RU" sz="1800" dirty="0" smtClean="0"/>
              <a:t> </a:t>
            </a:r>
          </a:p>
          <a:p>
            <a:r>
              <a:rPr lang="en-US" sz="1800" dirty="0">
                <a:hlinkClick r:id="rId7"/>
              </a:rPr>
              <a:t>https://</a:t>
            </a:r>
            <a:r>
              <a:rPr lang="en-US" sz="1800" dirty="0" smtClean="0">
                <a:hlinkClick r:id="rId7"/>
              </a:rPr>
              <a:t>ordina-vocal.ru/pl/teach/control/lesson/view?id=193288883&amp;editMode=0</a:t>
            </a:r>
            <a:r>
              <a:rPr lang="ru-RU" sz="1800" dirty="0" smtClean="0"/>
              <a:t> </a:t>
            </a:r>
            <a:r>
              <a:rPr lang="en-US" sz="1800" dirty="0" smtClean="0"/>
              <a:t> </a:t>
            </a:r>
            <a:r>
              <a:rPr lang="ru-RU" sz="1800" dirty="0" smtClean="0"/>
              <a:t> 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59451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РАСПЕВКИ.НОТЫ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196752"/>
            <a:ext cx="8496944" cy="4770864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https://vocal-noty.ru/dmitriev_uprazhnenia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Опера и вокал. Сайт для вокалистов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lanotemusic.ru/stoloff</a:t>
            </a:r>
            <a:r>
              <a:rPr lang="ru-RU" dirty="0" smtClean="0"/>
              <a:t> </a:t>
            </a:r>
            <a:r>
              <a:rPr lang="en-US" dirty="0"/>
              <a:t>Bob </a:t>
            </a:r>
            <a:r>
              <a:rPr lang="en-US" dirty="0" err="1" smtClean="0"/>
              <a:t>Stoloff</a:t>
            </a:r>
            <a:r>
              <a:rPr lang="ru-RU" dirty="0" smtClean="0"/>
              <a:t> Джазовая импровизация</a:t>
            </a:r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el.by1lib.org/book/2917868/e02d2f</a:t>
            </a:r>
            <a:r>
              <a:rPr lang="ru-RU" dirty="0" smtClean="0"/>
              <a:t> Ариадна Карягина</a:t>
            </a:r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ale07.ru/music/notes/song/chorus/egorycheva.htm</a:t>
            </a:r>
            <a:r>
              <a:rPr lang="ru-RU" dirty="0"/>
              <a:t>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М</a:t>
            </a:r>
            <a:r>
              <a:rPr lang="ru-RU" dirty="0"/>
              <a:t>. Егорычева - Упражнения для развития вокальной </a:t>
            </a:r>
            <a:r>
              <a:rPr lang="ru-RU" dirty="0" smtClean="0"/>
              <a:t>техники</a:t>
            </a:r>
          </a:p>
          <a:p>
            <a:pPr marL="45720" indent="0">
              <a:buNone/>
            </a:pP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royallib.com/book/riggs_set/poyte_kak_zvyozdi.html</a:t>
            </a:r>
            <a:r>
              <a:rPr lang="ru-RU" dirty="0" smtClean="0"/>
              <a:t> </a:t>
            </a:r>
            <a:r>
              <a:rPr lang="ru-RU" dirty="0" err="1"/>
              <a:t>Риггс</a:t>
            </a:r>
            <a:r>
              <a:rPr lang="ru-RU" dirty="0"/>
              <a:t> Сет - Пойте как </a:t>
            </a:r>
            <a:r>
              <a:rPr lang="ru-RU" dirty="0" smtClean="0"/>
              <a:t>звёзды</a:t>
            </a:r>
          </a:p>
          <a:p>
            <a:pPr marL="45720" indent="0">
              <a:buNone/>
            </a:pPr>
            <a:r>
              <a:rPr lang="en-US" dirty="0">
                <a:hlinkClick r:id="rId7"/>
              </a:rPr>
              <a:t>https://cherylportermethod.com/about-cheryl</a:t>
            </a:r>
            <a:r>
              <a:rPr lang="en-US" dirty="0" smtClean="0">
                <a:hlinkClick r:id="rId7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434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560840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ТЕХНИКА РЕЧИ.</a:t>
            </a:r>
            <a:br>
              <a:rPr lang="ru-RU" dirty="0" smtClean="0"/>
            </a:br>
            <a:r>
              <a:rPr lang="ru-RU" dirty="0" smtClean="0"/>
              <a:t>АРТИКУЛЯЦИЯ.ДИКЦИЯ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492896"/>
            <a:ext cx="6400800" cy="3474720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https://libking.ru/books/sci-/</a:t>
            </a:r>
            <a:r>
              <a:rPr lang="en-US" dirty="0" smtClean="0">
                <a:hlinkClick r:id="rId2"/>
              </a:rPr>
              <a:t>sci-culture/207348-v-haritonov-tehnika-rechi.html</a:t>
            </a:r>
            <a:r>
              <a:rPr lang="ru-RU" dirty="0"/>
              <a:t> Харитонов В. - Техника </a:t>
            </a:r>
            <a:r>
              <a:rPr lang="ru-RU" dirty="0" smtClean="0"/>
              <a:t>речи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proza.ru/2010/12/19/214</a:t>
            </a:r>
            <a:r>
              <a:rPr lang="ru-RU" dirty="0"/>
              <a:t> Основы техники речи в трудах К. С. </a:t>
            </a:r>
            <a:r>
              <a:rPr lang="ru-RU" dirty="0" smtClean="0"/>
              <a:t>Станиславского</a:t>
            </a:r>
          </a:p>
          <a:p>
            <a:r>
              <a:rPr lang="en-US" dirty="0">
                <a:hlinkClick r:id="rId4"/>
              </a:rPr>
              <a:t>https://4brain.ru/oratorskoe-iskusstvo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 онлайн - тренинг по ораторскому искусству</a:t>
            </a:r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www.youtube.com/watch?v=XJDPsa-PRqY</a:t>
            </a:r>
            <a:r>
              <a:rPr lang="ru-RU" dirty="0"/>
              <a:t> Секреты красноречия. Наталья ГРЭЙС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2037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7027183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LAX VOX </a:t>
            </a:r>
            <a:br>
              <a:rPr lang="ru-RU" sz="4000" dirty="0" smtClean="0"/>
            </a:br>
            <a:r>
              <a:rPr lang="ru-RU" sz="4000" dirty="0" smtClean="0"/>
              <a:t>в ВОКАЛЬНОЙ </a:t>
            </a:r>
            <a:r>
              <a:rPr lang="ru-RU" sz="4000" dirty="0"/>
              <a:t>ПЕДАГОГИКЕ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2276872"/>
            <a:ext cx="6400800" cy="3474720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cyberleninka.ru/article/n/metody-lax-vox-i-doctorvox-v-vokalnoy-pedagogike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3"/>
              </a:rPr>
              <a:t>https://teletype.in/@</a:t>
            </a:r>
            <a:r>
              <a:rPr lang="en-US" dirty="0" smtClean="0">
                <a:hlinkClick r:id="rId3"/>
              </a:rPr>
              <a:t>yana_nicevoice/gTmmnpKMM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4"/>
              </a:rPr>
              <a:t>http://xn--90abj3ast.xn--p1ai/2018/04/01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5"/>
              </a:rPr>
              <a:t>https://rdvoice.com/article/vokalnaya-terapiya-i-texniki-dlya-podderzhaniya-golosovogo-zdorovya</a:t>
            </a:r>
            <a:r>
              <a:rPr lang="en-US" dirty="0" smtClean="0">
                <a:hlinkClick r:id="rId5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7431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7272808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/>
              <a:t>ОСНОВЫ ТЕОРИИ МУЗЫКИ ДЛЯ ВОКАЛИСТА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2060848"/>
            <a:ext cx="7245424" cy="3474720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hlinkClick r:id="rId2"/>
              </a:rPr>
              <a:t>http://smol-dmsh1.ru/wp-content/uploads/2017</a:t>
            </a:r>
            <a:r>
              <a:rPr lang="en-US" dirty="0" smtClean="0">
                <a:hlinkClick r:id="rId2"/>
              </a:rPr>
              <a:t>/</a:t>
            </a:r>
            <a:r>
              <a:rPr lang="ru-RU" dirty="0"/>
              <a:t> Доп.-образ.-</a:t>
            </a:r>
            <a:r>
              <a:rPr lang="ru-RU" dirty="0" smtClean="0"/>
              <a:t>программа-Основы-теории-музыки</a:t>
            </a:r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://dshinikol.khv.muzkult.ru/media/2020/04/15/1252673425/1_klass._Rabochaya_tetrad._Kalinina._</a:t>
            </a:r>
            <a:r>
              <a:rPr lang="en-US" dirty="0" smtClean="0">
                <a:hlinkClick r:id="rId3"/>
              </a:rPr>
              <a:t>Sol_fedzhio.pdf</a:t>
            </a:r>
            <a:r>
              <a:rPr lang="ru-RU" dirty="0" smtClean="0"/>
              <a:t> </a:t>
            </a:r>
            <a:r>
              <a:rPr lang="ru-RU" dirty="0"/>
              <a:t>Калинина - Сольфеджио. </a:t>
            </a:r>
            <a:endParaRPr lang="ru-RU" dirty="0" smtClean="0"/>
          </a:p>
          <a:p>
            <a:r>
              <a:rPr lang="en-US" dirty="0">
                <a:hlinkClick r:id="rId4"/>
              </a:rPr>
              <a:t>http://dshi-3.ru/files/bib_273_abelyan._</a:t>
            </a:r>
            <a:r>
              <a:rPr lang="en-US" dirty="0" smtClean="0">
                <a:hlinkClick r:id="rId4"/>
              </a:rPr>
              <a:t>zabavnoe_solfedzhio.pdf</a:t>
            </a:r>
            <a:endParaRPr lang="ru-RU" dirty="0" smtClean="0"/>
          </a:p>
          <a:p>
            <a:pPr marL="45720" indent="0">
              <a:buNone/>
            </a:pPr>
            <a:r>
              <a:rPr lang="ru-RU" dirty="0"/>
              <a:t>Л. </a:t>
            </a:r>
            <a:r>
              <a:rPr lang="ru-RU" dirty="0" err="1"/>
              <a:t>Абелян</a:t>
            </a:r>
            <a:r>
              <a:rPr lang="ru-RU" dirty="0"/>
              <a:t>. Забавное </a:t>
            </a:r>
            <a:r>
              <a:rPr lang="ru-RU" dirty="0" smtClean="0"/>
              <a:t>сольфеджио</a:t>
            </a:r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sites.google.com/a/shko.la/ejrono_1/vypuski-zurnala/vypusk-10-iun-2011/innovacii-metodika-i-praktika/metody-ustranenia-netocnogo-intonirovania-u-detej-mladsego-skolnogo-vozrasta</a:t>
            </a:r>
            <a:r>
              <a:rPr lang="ru-RU" dirty="0"/>
              <a:t> Методы устранения неточного интонирования у детей младшего школьного возраста</a:t>
            </a:r>
          </a:p>
          <a:p>
            <a:r>
              <a:rPr lang="ru-RU" dirty="0"/>
              <a:t>Автор: Лещинская Е.И. 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657703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109</TotalTime>
  <Words>219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Учебно-методический комплект</vt:lpstr>
      <vt:lpstr>Ссылки «ГОЛОС.ТЕХНИКА» </vt:lpstr>
      <vt:lpstr>РАСПЕВКИ.НОТЫ</vt:lpstr>
      <vt:lpstr>ТЕХНИКА РЕЧИ. АРТИКУЛЯЦИЯ.ДИКЦИЯ</vt:lpstr>
      <vt:lpstr>LAX VOX  в ВОКАЛЬНОЙ ПЕДАГОГИКЕ </vt:lpstr>
      <vt:lpstr>ОСНОВЫ ТЕОРИИ МУЗЫКИ ДЛЯ ВОКАЛИСТА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Учебно-методический комплект</dc:title>
  <dc:creator>антон и света</dc:creator>
  <cp:lastModifiedBy>антон и света</cp:lastModifiedBy>
  <cp:revision>11</cp:revision>
  <dcterms:created xsi:type="dcterms:W3CDTF">2021-11-07T19:00:14Z</dcterms:created>
  <dcterms:modified xsi:type="dcterms:W3CDTF">2021-11-09T15:08:42Z</dcterms:modified>
</cp:coreProperties>
</file>