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57" r:id="rId5"/>
    <p:sldId id="258" r:id="rId6"/>
    <p:sldId id="259" r:id="rId7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829576" cy="471490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Правила переноса слов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английском языке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effectLst/>
              </a:rPr>
              <a:t>При переносе следует </a:t>
            </a:r>
            <a:br>
              <a:rPr lang="ru-RU" b="1" i="1" dirty="0" smtClean="0">
                <a:solidFill>
                  <a:srgbClr val="FF0000"/>
                </a:solidFill>
                <a:effectLst/>
              </a:rPr>
            </a:br>
            <a:r>
              <a:rPr lang="ru-RU" b="1" i="1" dirty="0" smtClean="0">
                <a:solidFill>
                  <a:srgbClr val="FF0000"/>
                </a:solidFill>
                <a:effectLst/>
              </a:rPr>
              <a:t>соблюдать правила</a:t>
            </a:r>
            <a:endParaRPr lang="ru-RU" b="1" i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714488"/>
            <a:ext cx="7790712" cy="48577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 Удвоенная согласная или две согласные, идущие подряд разделяются при переносе:</a:t>
            </a:r>
          </a:p>
          <a:p>
            <a:pPr algn="ctr">
              <a:buNone/>
            </a:pPr>
            <a:r>
              <a:rPr lang="ru-RU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rol-ler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prog-ress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Согласная между двумя гласными обычно переносится со вторым слогом: </a:t>
            </a:r>
          </a:p>
          <a:p>
            <a:pPr algn="ctr">
              <a:buNone/>
            </a:pP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be-fore,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-gory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la-</a:t>
            </a:r>
            <a:r>
              <a:rPr lang="en-US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ter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Префиксы и суффиксы при переносе отделяются от корня: </a:t>
            </a:r>
          </a:p>
          <a:p>
            <a:pPr algn="ctr">
              <a:buNone/>
            </a:pPr>
            <a:r>
              <a:rPr lang="ru-RU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un-known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cold-ness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dis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933588" cy="6143668"/>
          </a:xfrm>
        </p:spPr>
        <p:txBody>
          <a:bodyPr>
            <a:normAutofit/>
          </a:bodyPr>
          <a:lstStyle/>
          <a:p>
            <a:pPr marL="596646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Сложные слова при переносе разделяются на свои составные элементы:</a:t>
            </a:r>
          </a:p>
          <a:p>
            <a:pPr marL="596646" indent="-51435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rain-bow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some-thing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Переносятся суффиксы сравнительной и превосходной степени прилагательных: </a:t>
            </a:r>
          </a:p>
          <a:p>
            <a:pPr algn="ctr">
              <a:buNone/>
            </a:pP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Переносится суффикс 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причастия и герундия: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go-</a:t>
            </a:r>
            <a:r>
              <a:rPr lang="en-US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play-</a:t>
            </a:r>
            <a:r>
              <a:rPr lang="en-US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Нельзя переносить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>
            <a:normAutofit lnSpcReduction="10000"/>
          </a:bodyPr>
          <a:lstStyle/>
          <a:p>
            <a:pPr marL="596646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  Последнее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слово предложения на следующую страницу.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Также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рекомендуется переносить на следующую страницу строку,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является последней в абзаце.</a:t>
            </a:r>
          </a:p>
          <a:p>
            <a:pPr marL="596646" indent="-51435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Знаки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препинания, а также сокращенные обозначения мер веса, длины, времени, отделяя их от числительного, к которому они относятся:</a:t>
            </a:r>
          </a:p>
          <a:p>
            <a:pPr marL="596646" indent="-514350" algn="ctr">
              <a:buNone/>
            </a:pPr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220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</a:rPr>
              <a:t>km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, 500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</a:rPr>
              <a:t>cm </a:t>
            </a:r>
            <a:endParaRPr lang="ru-RU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596646" indent="-51435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00042"/>
            <a:ext cx="8001056" cy="607223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Нельзя отделять фамилию от инициалов:</a:t>
            </a:r>
          </a:p>
          <a:p>
            <a:pPr algn="ctr">
              <a:buNone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Pushkin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Собственные имена никогда не разделяются: </a:t>
            </a:r>
          </a:p>
          <a:p>
            <a:pPr algn="ctr">
              <a:buNone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Moscow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London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Africa </a:t>
            </a:r>
            <a:endParaRPr lang="ru-RU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Следует избегать переноса составных частей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одного названия: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Atlantic Ocean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Latin America </a:t>
            </a:r>
            <a:endParaRPr lang="ru-RU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Нельзя разбивать переносом буквенные аббревиатуры:</a:t>
            </a:r>
          </a:p>
          <a:p>
            <a:pPr algn="ctr">
              <a:buNone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USA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UNO </a:t>
            </a:r>
            <a:endParaRPr lang="ru-RU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57166"/>
            <a:ext cx="7862150" cy="61436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Сочетания букв, обозначающие один звук, не разделяются при переносе:</a:t>
            </a:r>
          </a:p>
          <a:p>
            <a:pPr algn="ctr">
              <a:buNone/>
            </a:pP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Though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хотя,</a:t>
            </a:r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Through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через,</a:t>
            </a:r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height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высота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8. Суффикс 3 л., ед.ч. глагола в настоящем простом времени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en-US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переносится, даже если он образует самостоятельный слог:</a:t>
            </a:r>
          </a:p>
          <a:p>
            <a:pPr algn="ctr">
              <a:buNone/>
            </a:pP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 wish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she watch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endParaRPr lang="ru-RU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9. Окончание мн. ч. существительных не переносится даже в тех случаях, когда оно образует самостоятельный слог: </a:t>
            </a:r>
          </a:p>
          <a:p>
            <a:pPr algn="ctr">
              <a:buNone/>
            </a:pPr>
            <a:r>
              <a:rPr lang="en-US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Priz</a:t>
            </a:r>
            <a:r>
              <a:rPr lang="en-US" sz="3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dish</a:t>
            </a:r>
            <a:r>
              <a:rPr lang="en-US" sz="3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wiv</a:t>
            </a:r>
            <a:r>
              <a:rPr lang="en-US" sz="3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endParaRPr lang="ru-RU" sz="30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5ea733b5b39cdf67840c54569b6393298e5fae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</TotalTime>
  <Words>233</Words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Правила переноса слов  в английском языке</vt:lpstr>
      <vt:lpstr>При переносе следует  соблюдать правила</vt:lpstr>
      <vt:lpstr>Слайд 3</vt:lpstr>
      <vt:lpstr>Нельзя переносить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переноса слов в английском языке</dc:title>
  <dc:creator>Пользователь</dc:creator>
  <cp:lastModifiedBy>starkova_li</cp:lastModifiedBy>
  <cp:revision>12</cp:revision>
  <dcterms:created xsi:type="dcterms:W3CDTF">2016-11-26T07:45:01Z</dcterms:created>
  <dcterms:modified xsi:type="dcterms:W3CDTF">2017-10-04T07:11:35Z</dcterms:modified>
</cp:coreProperties>
</file>