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7" r:id="rId6"/>
    <p:sldId id="263" r:id="rId7"/>
    <p:sldId id="265" r:id="rId8"/>
    <p:sldId id="269" r:id="rId9"/>
    <p:sldId id="276" r:id="rId10"/>
    <p:sldId id="270" r:id="rId11"/>
    <p:sldId id="271" r:id="rId12"/>
    <p:sldId id="277" r:id="rId13"/>
    <p:sldId id="273" r:id="rId14"/>
    <p:sldId id="274" r:id="rId15"/>
    <p:sldId id="272" r:id="rId16"/>
    <p:sldId id="275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E13EF-D637-405E-8134-0D665E68A971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E7F64-57D4-4EB5-AB41-93DA637A49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40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E7F64-57D4-4EB5-AB41-93DA637A499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3717032"/>
            <a:ext cx="7772400" cy="235743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нетрадиционного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рисования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младшей и средней группе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Красивые розы можно нарисовать с помощью пекинского салата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Zj0IXxEQv-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2285992"/>
            <a:ext cx="1714512" cy="1928802"/>
          </a:xfrm>
          <a:prstGeom prst="rect">
            <a:avLst/>
          </a:prstGeom>
        </p:spPr>
      </p:pic>
      <p:pic>
        <p:nvPicPr>
          <p:cNvPr id="5" name="Рисунок 4" descr="Cn2XXAJrjt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4357694"/>
            <a:ext cx="1714512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Аквариум отпечаток картофелем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Ywv-Y8kwu2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214554"/>
            <a:ext cx="1714512" cy="1714512"/>
          </a:xfrm>
          <a:prstGeom prst="rect">
            <a:avLst/>
          </a:prstGeom>
        </p:spPr>
      </p:pic>
      <p:pic>
        <p:nvPicPr>
          <p:cNvPr id="9" name="Рисунок 8" descr="iy7-EXoOca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2714620"/>
            <a:ext cx="1214446" cy="1357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Интересное изображение получается из отпечатков листьев (таким способом можно рисовать деревья или бабочку).</a:t>
            </a:r>
            <a:endParaRPr lang="ru-RU" sz="2800" dirty="0"/>
          </a:p>
        </p:txBody>
      </p:sp>
      <p:pic>
        <p:nvPicPr>
          <p:cNvPr id="5" name="Рисунок 4" descr="e3YDUPIPNS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2285992"/>
            <a:ext cx="2357454" cy="1428760"/>
          </a:xfrm>
          <a:prstGeom prst="rect">
            <a:avLst/>
          </a:prstGeom>
        </p:spPr>
      </p:pic>
      <p:pic>
        <p:nvPicPr>
          <p:cNvPr id="6" name="Рисунок 5" descr="KsI-pNUQWe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4643446"/>
            <a:ext cx="2428892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71480"/>
            <a:ext cx="6758006" cy="242889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Более сложное занятие для дошкольников средней группы — рисование тычком жесткой кистью. По предварительно нарисованному контуру ребенок ударяет кистью с гуашевой краской. Причем, кисточка не смачивается водой.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80207_2026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3500438"/>
            <a:ext cx="2428892" cy="1714488"/>
          </a:xfrm>
          <a:prstGeom prst="rect">
            <a:avLst/>
          </a:prstGeom>
        </p:spPr>
      </p:pic>
      <p:pic>
        <p:nvPicPr>
          <p:cNvPr id="6" name="Рисунок 5" descr="G2rR8xj5OC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4000504"/>
            <a:ext cx="2428860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Причудливые узоры на листе бумаги можно создавать с помощью манки (для этой цели также можно использовать соль и песок). Такая техника хороша для создания пейзажей — манная крупа придает композиции красивую текстуру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OV4Dp0sVj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857496"/>
            <a:ext cx="1428760" cy="1000132"/>
          </a:xfrm>
          <a:prstGeom prst="rect">
            <a:avLst/>
          </a:prstGeom>
        </p:spPr>
      </p:pic>
      <p:pic>
        <p:nvPicPr>
          <p:cNvPr id="7" name="Рисунок 6" descr="YGrfORMNn7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3857628"/>
            <a:ext cx="1428728" cy="1357322"/>
          </a:xfrm>
          <a:prstGeom prst="rect">
            <a:avLst/>
          </a:prstGeom>
        </p:spPr>
      </p:pic>
      <p:pic>
        <p:nvPicPr>
          <p:cNvPr id="8" name="Рисунок 7" descr="Yhxl0SuIYa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6050" y="4000504"/>
            <a:ext cx="1357322" cy="15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Необычный инструмент для рисования</a:t>
            </a:r>
            <a:br>
              <a:rPr lang="ru-RU" sz="2800" dirty="0" smtClean="0"/>
            </a:br>
            <a:r>
              <a:rPr lang="ru-RU" sz="2800" dirty="0" smtClean="0"/>
              <a:t> — зубная щетка. Густые жестковатые щетинки позволяют наносить детали рисунка с различной плотностью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o9QWxdCE0f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4214818"/>
            <a:ext cx="2214578" cy="1714512"/>
          </a:xfrm>
          <a:prstGeom prst="rect">
            <a:avLst/>
          </a:prstGeom>
        </p:spPr>
      </p:pic>
      <p:pic>
        <p:nvPicPr>
          <p:cNvPr id="9" name="Рисунок 8" descr="cUwRhucttw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4071942"/>
            <a:ext cx="2143140" cy="15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Подобным способом можно рисовать и пластиковой вилкой, погружая ее кончик в краску.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nD1OfOGlQw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000240"/>
            <a:ext cx="1928826" cy="1857364"/>
          </a:xfrm>
          <a:prstGeom prst="rect">
            <a:avLst/>
          </a:prstGeom>
        </p:spPr>
      </p:pic>
      <p:pic>
        <p:nvPicPr>
          <p:cNvPr id="9" name="Рисунок 8" descr="PiUYWHjgXE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4143380"/>
            <a:ext cx="1714512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Рисование воском. Для рисования в средней группе воспитатель может предложить ребятам свечи или восковые мелки.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8101829_821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2428868"/>
            <a:ext cx="2786050" cy="1928802"/>
          </a:xfrm>
          <a:prstGeom prst="rect">
            <a:avLst/>
          </a:prstGeom>
        </p:spPr>
      </p:pic>
      <p:pic>
        <p:nvPicPr>
          <p:cNvPr id="8" name="Рисунок 7" descr="zgmvf1mu7B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2143116"/>
            <a:ext cx="2643206" cy="1571636"/>
          </a:xfrm>
          <a:prstGeom prst="rect">
            <a:avLst/>
          </a:prstGeom>
        </p:spPr>
      </p:pic>
      <p:pic>
        <p:nvPicPr>
          <p:cNvPr id="9" name="Рисунок 8" descr="YvKob6rCyo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0364" y="4500570"/>
            <a:ext cx="2500330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Рисование через мокрую марлю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8CzRfB-8c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3214686"/>
            <a:ext cx="2857520" cy="2428892"/>
          </a:xfrm>
          <a:prstGeom prst="rect">
            <a:avLst/>
          </a:prstGeom>
        </p:spPr>
      </p:pic>
      <p:pic>
        <p:nvPicPr>
          <p:cNvPr id="7" name="Рисунок 6" descr="Z7JErUZKmT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1857364"/>
            <a:ext cx="2286016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14290"/>
            <a:ext cx="76438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Ватные палочки.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Это интересно. В некоторых методических источниках эта техника рисования носит название «метод тычка». Если бы пришлось создавать рейтинг самых простых техник рисования, то ватные палочки, безусловно, обошли бы всех конкурентов. Для работы с этой техникой потребуются: собственно ватные палочки; небольшие ёмкости с краской (например, крышечки из-под йогурта или напитков), лучше использовать гуашь, так как она гуще.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ivscO0RX7r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3500438"/>
            <a:ext cx="1857388" cy="1357322"/>
          </a:xfrm>
          <a:prstGeom prst="rect">
            <a:avLst/>
          </a:prstGeom>
        </p:spPr>
      </p:pic>
      <p:pic>
        <p:nvPicPr>
          <p:cNvPr id="7" name="Рисунок 6" descr="KowTDsLx7a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3214686"/>
            <a:ext cx="2000264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714356"/>
            <a:ext cx="7143800" cy="1214446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Рисунок ватными палочками «Деревья осенью» Работа над рисунком предваряется беседой о тех изменениях, которые происходят в природе осенью, а также рассматриванием во время прогулки цветовой палитры листвы на деревьях и кустах. В старших группах происходит усложнение.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8z_W5Hyd9W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3571876"/>
            <a:ext cx="1857388" cy="1452562"/>
          </a:xfrm>
          <a:prstGeom prst="rect">
            <a:avLst/>
          </a:prstGeom>
        </p:spPr>
      </p:pic>
      <p:pic>
        <p:nvPicPr>
          <p:cNvPr id="6" name="Рисунок 5" descr="Ke0neB7pPN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3857628"/>
            <a:ext cx="1571636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Пальчики.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Это способ что называется «всё под рукой», то есть для его реализации инструментарий готовить заранее не нужно, ведь потребуются пальцы. Кроме этого ,нужно взять краску (можно акварель — её легче отмыть с пальцев); влажные салфетки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rIAIBxk2fF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2214554"/>
            <a:ext cx="1643074" cy="1500198"/>
          </a:xfrm>
          <a:prstGeom prst="rect">
            <a:avLst/>
          </a:prstGeom>
        </p:spPr>
      </p:pic>
      <p:pic>
        <p:nvPicPr>
          <p:cNvPr id="10" name="Рисунок 9" descr="y-ekcl0N8-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3214686"/>
            <a:ext cx="1571636" cy="1500174"/>
          </a:xfrm>
          <a:prstGeom prst="rect">
            <a:avLst/>
          </a:prstGeom>
        </p:spPr>
      </p:pic>
      <p:pic>
        <p:nvPicPr>
          <p:cNvPr id="6" name="Рисунок 5" descr="97C-ibEIRM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670" y="4071942"/>
            <a:ext cx="2214578" cy="20319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Ладошки.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Этот способ, конечно, самый неаккуратный, но зато изображение проявляется быстрее, так что детям рисование ладошками очень нравится. Для создания рисунков в этой технике потребуется неглубокая тарелочка с краской (наливаем немного воды и капаем гуашь — так краска быстрее ототрётся от кожи, а на яркости рисунка это ухищрение никак не отразится); влажные салфетки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Рисунок 4" descr="Ddfl9Hk18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4071942"/>
            <a:ext cx="1571636" cy="1643050"/>
          </a:xfrm>
          <a:prstGeom prst="rect">
            <a:avLst/>
          </a:prstGeom>
        </p:spPr>
      </p:pic>
      <p:pic>
        <p:nvPicPr>
          <p:cNvPr id="6" name="Рисунок 5" descr="IMG_5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40" y="3429000"/>
            <a:ext cx="1643074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Рисование воздушными шариками.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Очень интересный и простой для детей вид рисования - это рисование, с помощью воздушных шариков. Можно использовать большие шары, а можно и миниатюрные шарики, которые продаются в наборах. Их даже удобнее ребенку держать и делать ими отпечатки.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70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4286256"/>
            <a:ext cx="1714512" cy="1785926"/>
          </a:xfrm>
          <a:prstGeom prst="rect">
            <a:avLst/>
          </a:prstGeom>
        </p:spPr>
      </p:pic>
      <p:pic>
        <p:nvPicPr>
          <p:cNvPr id="7" name="Рисунок 6" descr="BAL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3286124"/>
            <a:ext cx="1214446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Печатка.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Этот вариант также требует немало времени на подготовку материала. Обычно техника выполнения рисунка печаткой осваивается с детьми постарше. Но в упрощённом варианте её можно применять и младшей группе.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jQOCy68-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3857628"/>
            <a:ext cx="1714512" cy="1714488"/>
          </a:xfrm>
          <a:prstGeom prst="rect">
            <a:avLst/>
          </a:prstGeom>
        </p:spPr>
      </p:pic>
      <p:pic>
        <p:nvPicPr>
          <p:cNvPr id="7" name="Рисунок 6" descr="Ak-B8Y-vYw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3500438"/>
            <a:ext cx="1785950" cy="1492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272573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Детям очень нравится печатание различными предметами. Это могут быть картофель, морковь, яблоки: педагог наносит на них углубленный рисунок острым предметом. Ребенок окунает такую «печатку» в краску, а затем прикладывает к листу бумаги — получается красивое изображение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VBAc3ZN7O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3786190"/>
            <a:ext cx="2357450" cy="1928826"/>
          </a:xfrm>
          <a:prstGeom prst="rect">
            <a:avLst/>
          </a:prstGeom>
        </p:spPr>
      </p:pic>
      <p:pic>
        <p:nvPicPr>
          <p:cNvPr id="6" name="Рисунок 5" descr="Печатание картофелем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643314"/>
            <a:ext cx="3143272" cy="2357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158272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Печатать также можно с помощью поролона, смятого комка бумаги, ватного диска.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-DzVE6CNA4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786058"/>
            <a:ext cx="2071734" cy="2714644"/>
          </a:xfrm>
          <a:prstGeom prst="rect">
            <a:avLst/>
          </a:prstGeom>
        </p:spPr>
      </p:pic>
      <p:pic>
        <p:nvPicPr>
          <p:cNvPr id="8" name="Рисунок 7" descr="79Xagrwk71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40" y="1714488"/>
            <a:ext cx="2000246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316</Words>
  <Application>Microsoft Office PowerPoint</Application>
  <PresentationFormat>Экран (4:3)</PresentationFormat>
  <Paragraphs>21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Виды  нетрадиционного  рисования  в младшей и средней группе</vt:lpstr>
      <vt:lpstr> </vt:lpstr>
      <vt:lpstr>Рисунок ватными палочками «Деревья осенью» Работа над рисунком предваряется беседой о тех изменениях, которые происходят в природе осенью, а также рассматриванием во время прогулки цветовой палитры листвы на деревьях и кустах. В старших группах происходит усложнение. </vt:lpstr>
      <vt:lpstr>Пальчики.  Это способ что называется «всё под рукой», то есть для его реализации инструментарий готовить заранее не нужно, ведь потребуются пальцы. Кроме этого ,нужно взять краску (можно акварель — её легче отмыть с пальцев); влажные салфетки</vt:lpstr>
      <vt:lpstr>Ладошки.  Этот способ, конечно, самый неаккуратный, но зато изображение проявляется быстрее, так что детям рисование ладошками очень нравится. Для создания рисунков в этой технике потребуется неглубокая тарелочка с краской (наливаем немного воды и капаем гуашь — так краска быстрее ототрётся от кожи, а на яркости рисунка это ухищрение никак не отразится); влажные салфетки. </vt:lpstr>
      <vt:lpstr>Рисование воздушными шариками.  Очень интересный и простой для детей вид рисования - это рисование, с помощью воздушных шариков. Можно использовать большие шары, а можно и миниатюрные шарики, которые продаются в наборах. Их даже удобнее ребенку держать и делать ими отпечатки.  </vt:lpstr>
      <vt:lpstr>Печатка.  Этот вариант также требует немало времени на подготовку материала. Обычно техника выполнения рисунка печаткой осваивается с детьми постарше. Но в упрощённом варианте её можно применять и младшей группе.</vt:lpstr>
      <vt:lpstr>Детям очень нравится печатание различными предметами. Это могут быть картофель, морковь, яблоки: педагог наносит на них углубленный рисунок острым предметом. Ребенок окунает такую «печатку» в краску, а затем прикладывает к листу бумаги — получается красивое изображение</vt:lpstr>
      <vt:lpstr>Печатать также можно с помощью поролона, смятого комка бумаги, ватного диска. </vt:lpstr>
      <vt:lpstr>Красивые розы можно нарисовать с помощью пекинского салата</vt:lpstr>
      <vt:lpstr>Аквариум отпечаток картофелем</vt:lpstr>
      <vt:lpstr>Интересное изображение получается из отпечатков листьев (таким способом можно рисовать деревья или бабочку).</vt:lpstr>
      <vt:lpstr>Более сложное занятие для дошкольников средней группы — рисование тычком жесткой кистью. По предварительно нарисованному контуру ребенок ударяет кистью с гуашевой краской. Причем, кисточка не смачивается водой. </vt:lpstr>
      <vt:lpstr>Причудливые узоры на листе бумаги можно создавать с помощью манки (для этой цели также можно использовать соль и песок). Такая техника хороша для создания пейзажей — манная крупа придает композиции красивую текстуру</vt:lpstr>
      <vt:lpstr>Необычный инструмент для рисования  — зубная щетка. Густые жестковатые щетинки позволяют наносить детали рисунка с различной плотностью</vt:lpstr>
      <vt:lpstr>Подобным способом можно рисовать и пластиковой вилкой, погружая ее кончик в краску.  </vt:lpstr>
      <vt:lpstr>Рисование воском. Для рисования в средней группе воспитатель может предложить ребятам свечи или восковые мелки.</vt:lpstr>
      <vt:lpstr>Рисование через мокрую марлю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 нетрадиционного  рисования  в младшей и средней группе</dc:title>
  <dc:creator>Марина</dc:creator>
  <cp:lastModifiedBy>Виктория</cp:lastModifiedBy>
  <cp:revision>44</cp:revision>
  <dcterms:created xsi:type="dcterms:W3CDTF">2018-02-21T08:25:30Z</dcterms:created>
  <dcterms:modified xsi:type="dcterms:W3CDTF">2021-11-09T10:06:45Z</dcterms:modified>
</cp:coreProperties>
</file>