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F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9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F4E709-900C-417A-8DE2-EDE7AF200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FC7D09D-F11A-4AFB-BF74-F18B7845BD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9721080" cy="6957392"/>
          </a:xfrm>
        </p:spPr>
      </p:pic>
    </p:spTree>
    <p:extLst>
      <p:ext uri="{BB962C8B-B14F-4D97-AF65-F5344CB8AC3E}">
        <p14:creationId xmlns:p14="http://schemas.microsoft.com/office/powerpoint/2010/main" val="332190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8748464" cy="432048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66FF33"/>
                </a:solidFill>
              </a:rPr>
              <a:t>«Русские романсы и песни» </a:t>
            </a:r>
            <a:r>
              <a:rPr lang="ru-RU" sz="2800" dirty="0">
                <a:solidFill>
                  <a:srgbClr val="66FF33"/>
                </a:solidFill>
              </a:rPr>
              <a:t>(1ч.)</a:t>
            </a:r>
            <a:br>
              <a:rPr lang="ru-RU" sz="5400" dirty="0">
                <a:solidFill>
                  <a:srgbClr val="66FF33"/>
                </a:solidFill>
              </a:rPr>
            </a:br>
            <a:endParaRPr lang="ru-RU" sz="5400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95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ma\Desktop\02 + Общая на столе+ 3(2017-18гг.)\1 -ДДЮТ Москв Театр«Кантабиле» 2017-18гг\6 - 31 мая-концерт в Соц.Центре-у бабулек\ca6c94d096851b97ede280b647f1ac6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608" y="-315416"/>
            <a:ext cx="11161240" cy="7173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013176"/>
            <a:ext cx="7499176" cy="1296144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66"/>
                </a:solidFill>
              </a:rPr>
              <a:t>«Ты откуда музыка»</a:t>
            </a:r>
            <a:br>
              <a:rPr lang="ru-RU" dirty="0">
                <a:solidFill>
                  <a:srgbClr val="FF0066"/>
                </a:solidFill>
              </a:rPr>
            </a:br>
            <a:r>
              <a:rPr lang="ru-RU" dirty="0">
                <a:solidFill>
                  <a:srgbClr val="FF0066"/>
                </a:solidFill>
              </a:rPr>
              <a:t>Я.Дубравин исп.АстафьеваПолина</a:t>
            </a:r>
            <a:br>
              <a:rPr lang="ru-RU" dirty="0">
                <a:solidFill>
                  <a:srgbClr val="FF0066"/>
                </a:solidFill>
              </a:rPr>
            </a:br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96536" cy="6669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«Юноша и Дева» А.Даргомыжский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Исполняет Татьяна Ларина </a:t>
            </a:r>
          </a:p>
        </p:txBody>
      </p:sp>
    </p:spTree>
    <p:extLst>
      <p:ext uri="{BB962C8B-B14F-4D97-AF65-F5344CB8AC3E}">
        <p14:creationId xmlns:p14="http://schemas.microsoft.com/office/powerpoint/2010/main" val="213220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713" y="0"/>
            <a:ext cx="524857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78092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«В крови горит…» 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М.Глинка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581128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Исполняет Татьяна Ларина</a:t>
            </a:r>
          </a:p>
        </p:txBody>
      </p:sp>
    </p:spTree>
    <p:extLst>
      <p:ext uri="{BB962C8B-B14F-4D97-AF65-F5344CB8AC3E}">
        <p14:creationId xmlns:p14="http://schemas.microsoft.com/office/powerpoint/2010/main" val="3853440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597666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«Ненаглядный ты мой»</a:t>
            </a:r>
            <a:br>
              <a:rPr lang="ru-RU" dirty="0"/>
            </a:br>
            <a:r>
              <a:rPr lang="ru-RU" dirty="0"/>
              <a:t>А.Варламов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5661248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Светлана Орехова</a:t>
            </a:r>
          </a:p>
        </p:txBody>
      </p:sp>
    </p:spTree>
    <p:extLst>
      <p:ext uri="{BB962C8B-B14F-4D97-AF65-F5344CB8AC3E}">
        <p14:creationId xmlns:p14="http://schemas.microsoft.com/office/powerpoint/2010/main" val="2352032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4137"/>
            <a:ext cx="9144000" cy="70421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251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«На заре ты ее не буди»</a:t>
            </a:r>
            <a:br>
              <a:rPr lang="ru-RU" dirty="0"/>
            </a:br>
            <a:r>
              <a:rPr lang="ru-RU" dirty="0"/>
              <a:t>А. Варламов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Исполняет Светлана Орехова</a:t>
            </a:r>
          </a:p>
        </p:txBody>
      </p:sp>
    </p:spTree>
    <p:extLst>
      <p:ext uri="{BB962C8B-B14F-4D97-AF65-F5344CB8AC3E}">
        <p14:creationId xmlns:p14="http://schemas.microsoft.com/office/powerpoint/2010/main" val="753995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73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«Русские романсы и песни» (1ч.) </vt:lpstr>
      <vt:lpstr>«Ты откуда музыка» Я.Дубравин исп.АстафьеваПолина </vt:lpstr>
      <vt:lpstr>«Юноша и Дева» А.Даргомыжский</vt:lpstr>
      <vt:lpstr>«В крови горит…»  М.Глинка</vt:lpstr>
      <vt:lpstr>«Ненаглядный ты мой» А.Варламов</vt:lpstr>
      <vt:lpstr>«На заре ты ее не буди» А. Варламов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 Vitalya</dc:creator>
  <cp:lastModifiedBy>Tanya Vitalya</cp:lastModifiedBy>
  <cp:revision>16</cp:revision>
  <dcterms:created xsi:type="dcterms:W3CDTF">2019-06-11T15:54:49Z</dcterms:created>
  <dcterms:modified xsi:type="dcterms:W3CDTF">2021-11-09T23:56:28Z</dcterms:modified>
</cp:coreProperties>
</file>