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90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908720"/>
            <a:ext cx="7772400" cy="3600400"/>
          </a:xfrm>
        </p:spPr>
        <p:txBody>
          <a:bodyPr>
            <a:noAutofit/>
          </a:bodyPr>
          <a:lstStyle/>
          <a:p>
            <a:r>
              <a:rPr lang="ru-RU" sz="4800" b="1" dirty="0">
                <a:solidFill>
                  <a:srgbClr val="66FF33"/>
                </a:solidFill>
              </a:rPr>
              <a:t>«Русские романсы и песни»</a:t>
            </a:r>
            <a:br>
              <a:rPr lang="ru-RU" sz="4800" dirty="0">
                <a:solidFill>
                  <a:srgbClr val="66FF33"/>
                </a:solidFill>
              </a:rPr>
            </a:br>
            <a:r>
              <a:rPr lang="ru-RU" sz="5400" dirty="0">
                <a:solidFill>
                  <a:srgbClr val="66FF33"/>
                </a:solidFill>
              </a:rPr>
              <a:t> </a:t>
            </a:r>
            <a:r>
              <a:rPr lang="ru-RU" sz="2800" dirty="0">
                <a:solidFill>
                  <a:srgbClr val="66FF33"/>
                </a:solidFill>
              </a:rPr>
              <a:t>(2ч.)</a:t>
            </a:r>
            <a:br>
              <a:rPr lang="ru-RU" sz="5400" dirty="0">
                <a:solidFill>
                  <a:srgbClr val="66FF33"/>
                </a:solidFill>
              </a:rPr>
            </a:br>
            <a:endParaRPr lang="ru-RU" sz="5400" dirty="0">
              <a:solidFill>
                <a:srgbClr val="66FF33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3705318"/>
            <a:ext cx="3816424" cy="31526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17032"/>
            <a:ext cx="2952328" cy="314096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3717032"/>
            <a:ext cx="2555776" cy="3140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495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0"/>
            <a:ext cx="5976664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7251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«Не хочу»</a:t>
            </a:r>
            <a:br>
              <a:rPr lang="ru-RU" dirty="0"/>
            </a:br>
            <a:r>
              <a:rPr lang="ru-RU" dirty="0"/>
              <a:t>П. Булахов</a:t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794851" y="5805264"/>
            <a:ext cx="8229600" cy="89269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Исполняет </a:t>
            </a:r>
            <a:r>
              <a:rPr lang="ru-RU"/>
              <a:t>Татьяна Ларина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39129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0"/>
            <a:ext cx="631732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5091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«Не брани меня, родная»</a:t>
            </a:r>
            <a:br>
              <a:rPr lang="ru-RU" dirty="0"/>
            </a:br>
            <a:r>
              <a:rPr lang="ru-RU" dirty="0"/>
              <a:t>А. Дюбюк</a:t>
            </a: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794851" y="5805264"/>
            <a:ext cx="8229600" cy="89269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Исполняет Светлана Орехова</a:t>
            </a:r>
          </a:p>
        </p:txBody>
      </p:sp>
    </p:spTree>
    <p:extLst>
      <p:ext uri="{BB962C8B-B14F-4D97-AF65-F5344CB8AC3E}">
        <p14:creationId xmlns:p14="http://schemas.microsoft.com/office/powerpoint/2010/main" val="3491980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3610" y="63173"/>
            <a:ext cx="9458193" cy="669674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50912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/>
              <a:t>«Я вижу образ твой</a:t>
            </a:r>
            <a:r>
              <a:rPr lang="ru-RU"/>
              <a:t>» А.Алябьев</a:t>
            </a:r>
            <a:endParaRPr lang="ru-RU" dirty="0"/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794851" y="5805264"/>
            <a:ext cx="8229600" cy="89269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Исполняет Татьяна Ларина</a:t>
            </a:r>
          </a:p>
        </p:txBody>
      </p:sp>
    </p:spTree>
    <p:extLst>
      <p:ext uri="{BB962C8B-B14F-4D97-AF65-F5344CB8AC3E}">
        <p14:creationId xmlns:p14="http://schemas.microsoft.com/office/powerpoint/2010/main" val="569636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34" y="0"/>
            <a:ext cx="777753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5091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«Птичка»</a:t>
            </a:r>
            <a:br>
              <a:rPr lang="ru-RU" dirty="0"/>
            </a:br>
            <a:r>
              <a:rPr lang="ru-RU" dirty="0"/>
              <a:t>А. Дюбюк</a:t>
            </a: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794851" y="5805264"/>
            <a:ext cx="8229600" cy="89269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Исполняет Светлана Орехова</a:t>
            </a:r>
          </a:p>
        </p:txBody>
      </p:sp>
    </p:spTree>
    <p:extLst>
      <p:ext uri="{BB962C8B-B14F-4D97-AF65-F5344CB8AC3E}">
        <p14:creationId xmlns:p14="http://schemas.microsoft.com/office/powerpoint/2010/main" val="25717946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03" y="0"/>
            <a:ext cx="857459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5091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«Побудь со мной…»</a:t>
            </a:r>
            <a:br>
              <a:rPr lang="ru-RU" dirty="0"/>
            </a:br>
            <a:r>
              <a:rPr lang="ru-RU" dirty="0"/>
              <a:t>Н. Зубов</a:t>
            </a: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794851" y="5805264"/>
            <a:ext cx="8229600" cy="89269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Исполняет Светлана Орехова</a:t>
            </a:r>
          </a:p>
        </p:txBody>
      </p:sp>
    </p:spTree>
    <p:extLst>
      <p:ext uri="{BB962C8B-B14F-4D97-AF65-F5344CB8AC3E}">
        <p14:creationId xmlns:p14="http://schemas.microsoft.com/office/powerpoint/2010/main" val="285148353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72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«Русские романсы и песни»  (2ч.) </vt:lpstr>
      <vt:lpstr>«Не хочу» П. Булахов </vt:lpstr>
      <vt:lpstr>«Не брани меня, родная» А. Дюбюк</vt:lpstr>
      <vt:lpstr>«Я вижу образ твой» А.Алябьев</vt:lpstr>
      <vt:lpstr>«Птичка» А. Дюбюк</vt:lpstr>
      <vt:lpstr>«Побудь со мной…» Н. Зубов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«Русские романсы и песни»- (2ч.) 31 мая в 13.00</dc:title>
  <dc:creator>Tanya Vitalya</dc:creator>
  <cp:lastModifiedBy>Tanya Vitalya</cp:lastModifiedBy>
  <cp:revision>12</cp:revision>
  <dcterms:created xsi:type="dcterms:W3CDTF">2019-06-11T16:10:16Z</dcterms:created>
  <dcterms:modified xsi:type="dcterms:W3CDTF">2021-11-10T00:02:00Z</dcterms:modified>
</cp:coreProperties>
</file>