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90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836712"/>
            <a:ext cx="8748464" cy="1470025"/>
          </a:xfrm>
        </p:spPr>
        <p:txBody>
          <a:bodyPr>
            <a:noAutofit/>
          </a:bodyPr>
          <a:lstStyle/>
          <a:p>
            <a:br>
              <a:rPr lang="ru-RU" sz="5400" dirty="0">
                <a:solidFill>
                  <a:srgbClr val="66FF33"/>
                </a:solidFill>
              </a:rPr>
            </a:br>
            <a:br>
              <a:rPr lang="ru-RU" sz="5400" dirty="0">
                <a:solidFill>
                  <a:srgbClr val="66FF33"/>
                </a:solidFill>
              </a:rPr>
            </a:br>
            <a:r>
              <a:rPr lang="ru-RU" sz="4800" b="1" dirty="0">
                <a:solidFill>
                  <a:srgbClr val="66FF33"/>
                </a:solidFill>
              </a:rPr>
              <a:t>«Русские романсы и песни»</a:t>
            </a:r>
            <a:br>
              <a:rPr lang="ru-RU" sz="4800" b="1" dirty="0">
                <a:solidFill>
                  <a:srgbClr val="66FF33"/>
                </a:solidFill>
              </a:rPr>
            </a:br>
            <a:r>
              <a:rPr lang="ru-RU" sz="5400" dirty="0">
                <a:solidFill>
                  <a:srgbClr val="66FF33"/>
                </a:solidFill>
              </a:rPr>
              <a:t> </a:t>
            </a:r>
            <a:r>
              <a:rPr lang="ru-RU" sz="2800" dirty="0">
                <a:solidFill>
                  <a:srgbClr val="66FF33"/>
                </a:solidFill>
              </a:rPr>
              <a:t>(3ч.)</a:t>
            </a:r>
            <a:br>
              <a:rPr lang="ru-RU" sz="5400" dirty="0">
                <a:solidFill>
                  <a:srgbClr val="66FF33"/>
                </a:solidFill>
              </a:rPr>
            </a:br>
            <a:endParaRPr lang="ru-RU" sz="5400" dirty="0">
              <a:solidFill>
                <a:srgbClr val="66FF33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45024"/>
            <a:ext cx="3203848" cy="32129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3680" y="3645024"/>
            <a:ext cx="2880320" cy="321297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3645024"/>
            <a:ext cx="3312368" cy="321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4950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703" y="0"/>
            <a:ext cx="857459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5091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«Побудь со мной…»</a:t>
            </a:r>
            <a:br>
              <a:rPr lang="ru-RU" dirty="0"/>
            </a:br>
            <a:r>
              <a:rPr lang="ru-RU" dirty="0"/>
              <a:t>Н. Зубов</a:t>
            </a:r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794851" y="5805264"/>
            <a:ext cx="8229600" cy="89269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Исполняет Светлана Орехова</a:t>
            </a:r>
          </a:p>
        </p:txBody>
      </p:sp>
    </p:spTree>
    <p:extLst>
      <p:ext uri="{BB962C8B-B14F-4D97-AF65-F5344CB8AC3E}">
        <p14:creationId xmlns:p14="http://schemas.microsoft.com/office/powerpoint/2010/main" val="28514835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8874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3600400"/>
          </a:xfrm>
          <a:noFill/>
        </p:spPr>
        <p:txBody>
          <a:bodyPr>
            <a:noAutofit/>
          </a:bodyPr>
          <a:lstStyle/>
          <a:p>
            <a:br>
              <a:rPr lang="ru-RU" sz="3600" dirty="0">
                <a:solidFill>
                  <a:srgbClr val="FF0066"/>
                </a:solidFill>
              </a:rPr>
            </a:br>
            <a:br>
              <a:rPr lang="ru-RU" sz="3600" dirty="0">
                <a:solidFill>
                  <a:srgbClr val="FF0066"/>
                </a:solidFill>
              </a:rPr>
            </a:br>
            <a:br>
              <a:rPr lang="ru-RU" sz="3600" dirty="0">
                <a:solidFill>
                  <a:srgbClr val="FF0066"/>
                </a:solidFill>
              </a:rPr>
            </a:br>
            <a:br>
              <a:rPr lang="ru-RU" sz="3600" dirty="0">
                <a:solidFill>
                  <a:srgbClr val="FF0066"/>
                </a:solidFill>
              </a:rPr>
            </a:br>
            <a:br>
              <a:rPr lang="ru-RU" sz="3600" dirty="0">
                <a:solidFill>
                  <a:srgbClr val="FF0066"/>
                </a:solidFill>
              </a:rPr>
            </a:br>
            <a:br>
              <a:rPr lang="ru-RU" sz="3600" dirty="0">
                <a:solidFill>
                  <a:srgbClr val="FF0066"/>
                </a:solidFill>
              </a:rPr>
            </a:br>
            <a:r>
              <a:rPr lang="ru-RU" sz="3600" dirty="0">
                <a:solidFill>
                  <a:schemeClr val="bg1"/>
                </a:solidFill>
              </a:rPr>
              <a:t>« Романс Настеньки» из кф «О бедном гусаре замолвите слово»</a:t>
            </a:r>
            <a:br>
              <a:rPr lang="ru-RU" sz="3600" dirty="0">
                <a:solidFill>
                  <a:schemeClr val="bg1"/>
                </a:solidFill>
              </a:rPr>
            </a:br>
            <a:r>
              <a:rPr lang="ru-RU" sz="3600" dirty="0">
                <a:solidFill>
                  <a:schemeClr val="bg1"/>
                </a:solidFill>
              </a:rPr>
              <a:t>исп. Кузьменко Маргарита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66" y="-171400"/>
            <a:ext cx="9144000" cy="7029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5091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«Звуки»</a:t>
            </a:r>
            <a:br>
              <a:rPr lang="ru-RU" dirty="0"/>
            </a:br>
            <a:r>
              <a:rPr lang="ru-RU" dirty="0"/>
              <a:t>В. Биберган</a:t>
            </a:r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794851" y="5805264"/>
            <a:ext cx="8229600" cy="89269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Исполняет Татьяна Ларина</a:t>
            </a:r>
          </a:p>
        </p:txBody>
      </p:sp>
    </p:spTree>
    <p:extLst>
      <p:ext uri="{BB962C8B-B14F-4D97-AF65-F5344CB8AC3E}">
        <p14:creationId xmlns:p14="http://schemas.microsoft.com/office/powerpoint/2010/main" val="21494303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user_file_539d744407cd8_4_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0528" y="836712"/>
            <a:ext cx="8229600" cy="2520280"/>
          </a:xfrm>
        </p:spPr>
        <p:txBody>
          <a:bodyPr>
            <a:normAutofit fontScale="90000"/>
          </a:bodyPr>
          <a:lstStyle/>
          <a:p>
            <a:r>
              <a:rPr lang="ru-RU" dirty="0"/>
              <a:t>                                                                </a:t>
            </a: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r>
              <a:rPr lang="ru-RU" dirty="0"/>
              <a:t>                 </a:t>
            </a:r>
            <a:r>
              <a:rPr lang="ru-RU" dirty="0">
                <a:solidFill>
                  <a:srgbClr val="C00000"/>
                </a:solidFill>
              </a:rPr>
              <a:t>исп. Шарафутдинова Диана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0"/>
            <a:ext cx="5688632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5091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bg1"/>
                </a:solidFill>
              </a:rPr>
              <a:t>«Молчание»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И. Дунаевский</a:t>
            </a:r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794851" y="5805264"/>
            <a:ext cx="8229600" cy="89269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solidFill>
                  <a:schemeClr val="bg1"/>
                </a:solidFill>
              </a:rPr>
              <a:t>Исполняет Светлана Орехова</a:t>
            </a:r>
          </a:p>
        </p:txBody>
      </p:sp>
    </p:spTree>
    <p:extLst>
      <p:ext uri="{BB962C8B-B14F-4D97-AF65-F5344CB8AC3E}">
        <p14:creationId xmlns:p14="http://schemas.microsoft.com/office/powerpoint/2010/main" val="12523125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3618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sz="6600" dirty="0">
                <a:solidFill>
                  <a:srgbClr val="00CC00"/>
                </a:solidFill>
              </a:rPr>
            </a:br>
            <a:br>
              <a:rPr lang="ru-RU" sz="6600" dirty="0">
                <a:solidFill>
                  <a:srgbClr val="00CC00"/>
                </a:solidFill>
              </a:rPr>
            </a:br>
            <a:br>
              <a:rPr lang="ru-RU" sz="6600" dirty="0">
                <a:solidFill>
                  <a:srgbClr val="00CC00"/>
                </a:solidFill>
              </a:rPr>
            </a:br>
            <a:br>
              <a:rPr lang="ru-RU" sz="6600" dirty="0">
                <a:solidFill>
                  <a:srgbClr val="00CC00"/>
                </a:solidFill>
              </a:rPr>
            </a:br>
            <a:br>
              <a:rPr lang="ru-RU" sz="6600" dirty="0">
                <a:solidFill>
                  <a:srgbClr val="00CC00"/>
                </a:solidFill>
              </a:rPr>
            </a:br>
            <a:r>
              <a:rPr lang="ru-RU" sz="6600" i="1" dirty="0">
                <a:solidFill>
                  <a:srgbClr val="00CC00"/>
                </a:solidFill>
                <a:latin typeface="Bookman Old Style" panose="02050604050505020204" pitchFamily="18" charset="0"/>
              </a:rPr>
              <a:t>Желаем хорошего настроения!</a:t>
            </a:r>
            <a:br>
              <a:rPr lang="ru-RU" sz="6600" i="1" dirty="0">
                <a:solidFill>
                  <a:srgbClr val="00CC00"/>
                </a:solidFill>
                <a:latin typeface="Bookman Old Style" panose="02050604050505020204" pitchFamily="18" charset="0"/>
              </a:rPr>
            </a:br>
            <a:r>
              <a:rPr lang="ru-RU" sz="6600" i="1" dirty="0">
                <a:solidFill>
                  <a:srgbClr val="00CC00"/>
                </a:solidFill>
                <a:latin typeface="Bookman Old Style" panose="02050604050505020204" pitchFamily="18" charset="0"/>
              </a:rPr>
              <a:t>БЛАГОДАРИМ </a:t>
            </a:r>
            <a:br>
              <a:rPr lang="ru-RU" sz="6600" i="1" dirty="0">
                <a:solidFill>
                  <a:srgbClr val="00CC00"/>
                </a:solidFill>
                <a:latin typeface="Bookman Old Style" panose="02050604050505020204" pitchFamily="18" charset="0"/>
              </a:rPr>
            </a:br>
            <a:r>
              <a:rPr lang="ru-RU" sz="6600" i="1" dirty="0">
                <a:solidFill>
                  <a:srgbClr val="00CC00"/>
                </a:solidFill>
                <a:latin typeface="Bookman Old Style" panose="02050604050505020204" pitchFamily="18" charset="0"/>
              </a:rPr>
              <a:t>ЗА </a:t>
            </a:r>
            <a:br>
              <a:rPr lang="ru-RU" sz="6600" i="1" dirty="0">
                <a:solidFill>
                  <a:srgbClr val="00CC00"/>
                </a:solidFill>
                <a:latin typeface="Bookman Old Style" panose="02050604050505020204" pitchFamily="18" charset="0"/>
              </a:rPr>
            </a:br>
            <a:r>
              <a:rPr lang="ru-RU" sz="6600" i="1" dirty="0">
                <a:solidFill>
                  <a:srgbClr val="00CC00"/>
                </a:solidFill>
                <a:latin typeface="Bookman Old Style" panose="02050604050505020204" pitchFamily="18" charset="0"/>
              </a:rPr>
              <a:t>ВНИМАНИЕ!</a:t>
            </a:r>
            <a:br>
              <a:rPr lang="ru-RU" sz="6600" i="1" dirty="0">
                <a:solidFill>
                  <a:srgbClr val="00CC00"/>
                </a:solidFill>
                <a:latin typeface="Bookman Old Style" panose="02050604050505020204" pitchFamily="18" charset="0"/>
              </a:rPr>
            </a:br>
            <a:r>
              <a:rPr lang="ru-RU" sz="8900" dirty="0">
                <a:solidFill>
                  <a:srgbClr val="00CC00"/>
                </a:solidFill>
              </a:rPr>
              <a:t>До новых встреч!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106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Bookman Old Style</vt:lpstr>
      <vt:lpstr>Calibri</vt:lpstr>
      <vt:lpstr>Тема Office</vt:lpstr>
      <vt:lpstr>  «Русские романсы и песни»  (3ч.) </vt:lpstr>
      <vt:lpstr>«Побудь со мной…» Н. Зубов</vt:lpstr>
      <vt:lpstr>      « Романс Настеньки» из кф «О бедном гусаре замолвите слово» исп. Кузьменко Маргарита</vt:lpstr>
      <vt:lpstr>«Звуки» В. Биберган</vt:lpstr>
      <vt:lpstr>                                                                                          исп. Шарафутдинова Диана</vt:lpstr>
      <vt:lpstr>«Молчание» И. Дунаевский</vt:lpstr>
      <vt:lpstr>     Желаем хорошего настроения! БЛАГОДАРИМ  ЗА  ВНИМАНИЕ! До новых встреч!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«Русские романсы и песни»- (3ч.) 31 мая в 13.00</dc:title>
  <dc:creator>Tanya Vitalya</dc:creator>
  <cp:lastModifiedBy>Tanya Vitalya</cp:lastModifiedBy>
  <cp:revision>6</cp:revision>
  <dcterms:created xsi:type="dcterms:W3CDTF">2019-06-11T16:21:34Z</dcterms:created>
  <dcterms:modified xsi:type="dcterms:W3CDTF">2021-11-10T00:06:40Z</dcterms:modified>
</cp:coreProperties>
</file>