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1" r:id="rId3"/>
    <p:sldId id="263" r:id="rId4"/>
    <p:sldId id="262" r:id="rId5"/>
    <p:sldId id="265" r:id="rId6"/>
    <p:sldId id="264" r:id="rId7"/>
    <p:sldId id="266" r:id="rId8"/>
    <p:sldId id="271" r:id="rId9"/>
    <p:sldId id="270" r:id="rId10"/>
    <p:sldId id="268" r:id="rId11"/>
    <p:sldId id="269" r:id="rId12"/>
    <p:sldId id="267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27.10.2021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27.10.2021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6506E9A3-1561-45B7-908B-DACC52528ABB}" type="datetime1">
              <a:rPr lang="ru-RU" smtClean="0"/>
              <a:t>27.10.2021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2B999-6CB2-48D4-8AF6-3D1A5D13436B}" type="datetime1">
              <a:rPr lang="ru-RU" smtClean="0"/>
              <a:t>27.10.2021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2C98DB-1092-48C4-AD4E-BD3E9D2E2345}" type="datetime1">
              <a:rPr lang="ru-RU" smtClean="0"/>
              <a:t>27.10.2021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B2CE4EA-3B49-4A00-ADF3-7C7272A626C1}" type="datetime1">
              <a:rPr lang="ru-RU" smtClean="0"/>
              <a:t>27.10.2021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6848F-27AD-43B9-904C-1CF05D24EB3C}" type="datetime1">
              <a:rPr lang="ru-RU" smtClean="0"/>
              <a:t>27.10.2021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090412-2DE5-405A-816E-F08FB54EB168}" type="datetime1">
              <a:rPr lang="ru-RU" smtClean="0"/>
              <a:t>27.10.2021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C2D7CB-4DC1-4BB7-BF00-4C36160857E0}" type="datetime1">
              <a:rPr lang="ru-RU" smtClean="0"/>
              <a:t>27.10.2021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60D38F-E364-4ED4-9BF4-D7F00FFBE76A}" type="datetime1">
              <a:rPr lang="ru-RU" smtClean="0"/>
              <a:t>27.10.2021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F183FEFD-AB08-4CB5-AE4D-2F6B12D8E3B0}" type="datetime1">
              <a:rPr lang="ru-RU" smtClean="0"/>
              <a:t>27.10.2021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EBEA1583-5CEF-4E36-A7FC-D34B7E954D76}" type="datetime1">
              <a:rPr lang="ru-RU" smtClean="0"/>
              <a:t>27.10.2021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27.10.2021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492348"/>
            <a:ext cx="4775075" cy="2047284"/>
          </a:xfrm>
        </p:spPr>
        <p:txBody>
          <a:bodyPr rtlCol="0">
            <a:normAutofit/>
          </a:bodyPr>
          <a:lstStyle/>
          <a:p>
            <a:r>
              <a:rPr lang="ru" sz="5400" dirty="0">
                <a:solidFill>
                  <a:schemeClr val="tx1"/>
                </a:solidFill>
              </a:rPr>
              <a:t>Холодный батик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EF5AEE7-E16E-46D4-B742-86B5C8FDF7EF}"/>
              </a:ext>
            </a:extLst>
          </p:cNvPr>
          <p:cNvSpPr/>
          <p:nvPr/>
        </p:nvSpPr>
        <p:spPr>
          <a:xfrm>
            <a:off x="5980014" y="2112020"/>
            <a:ext cx="4891061" cy="26622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1E037-2A92-4B35-9D3E-A42FA5A04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6235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/>
              <a:t>Свободная роспись</a:t>
            </a:r>
            <a:br>
              <a:rPr lang="ru-RU" dirty="0"/>
            </a:br>
            <a:r>
              <a:rPr lang="ru-RU" sz="2000" dirty="0" err="1"/>
              <a:t>роспись</a:t>
            </a:r>
            <a:r>
              <a:rPr lang="ru-RU" sz="2000" dirty="0"/>
              <a:t> без использования резервирующего состава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D6F7A4-D5F2-4D30-AC79-0FA15E45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ADD590-4094-4183-9FB2-B5C7DE328485}"/>
              </a:ext>
            </a:extLst>
          </p:cNvPr>
          <p:cNvSpPr txBox="1"/>
          <p:nvPr/>
        </p:nvSpPr>
        <p:spPr>
          <a:xfrm>
            <a:off x="4448900" y="1738405"/>
            <a:ext cx="223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/>
              <a:t>Загустки</a:t>
            </a:r>
            <a:endParaRPr lang="ru-RU" sz="3200" dirty="0"/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72C5813C-96FB-4CAF-9209-65BB837D9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889" y="2491579"/>
            <a:ext cx="3544894" cy="3421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03CB78-E825-44CF-934C-20530FDBDD5B}"/>
              </a:ext>
            </a:extLst>
          </p:cNvPr>
          <p:cNvSpPr txBox="1"/>
          <p:nvPr/>
        </p:nvSpPr>
        <p:spPr>
          <a:xfrm>
            <a:off x="5353121" y="2736502"/>
            <a:ext cx="57580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Вещества, которые добавляются в краску для загущения;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515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1E037-2A92-4B35-9D3E-A42FA5A04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6235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/>
              <a:t>Свободная роспись</a:t>
            </a:r>
            <a:br>
              <a:rPr lang="ru-RU" dirty="0"/>
            </a:br>
            <a:r>
              <a:rPr lang="ru-RU" sz="2000" dirty="0" err="1"/>
              <a:t>роспись</a:t>
            </a:r>
            <a:r>
              <a:rPr lang="ru-RU" sz="2000" dirty="0"/>
              <a:t> без использования резервирующего состава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D6F7A4-D5F2-4D30-AC79-0FA15E45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841BE4-5099-40B2-9C47-A6D41E7F67CF}"/>
              </a:ext>
            </a:extLst>
          </p:cNvPr>
          <p:cNvSpPr txBox="1"/>
          <p:nvPr/>
        </p:nvSpPr>
        <p:spPr>
          <a:xfrm>
            <a:off x="3362862" y="1827835"/>
            <a:ext cx="5015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Акриловая техника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0EFC960-0A39-4D92-9C7D-BE223FC49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467548"/>
            <a:ext cx="2619388" cy="349251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12BA089-ADE9-4E87-B05C-543F8D797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65" y="2446789"/>
            <a:ext cx="2299231" cy="35340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C6E669-BCA9-46CF-84C6-828A7B1DEA36}"/>
              </a:ext>
            </a:extLst>
          </p:cNvPr>
          <p:cNvSpPr txBox="1"/>
          <p:nvPr/>
        </p:nvSpPr>
        <p:spPr>
          <a:xfrm>
            <a:off x="4336171" y="3008108"/>
            <a:ext cx="35085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/>
              <a:t>Техника при которой используется акриловые красители для ткани</a:t>
            </a:r>
          </a:p>
        </p:txBody>
      </p:sp>
    </p:spTree>
    <p:extLst>
      <p:ext uri="{BB962C8B-B14F-4D97-AF65-F5344CB8AC3E}">
        <p14:creationId xmlns:p14="http://schemas.microsoft.com/office/powerpoint/2010/main" val="686799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1E037-2A92-4B35-9D3E-A42FA5A04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6235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/>
              <a:t>Свободная роспись</a:t>
            </a:r>
            <a:br>
              <a:rPr lang="ru-RU" dirty="0"/>
            </a:br>
            <a:r>
              <a:rPr lang="ru-RU" sz="2000" dirty="0" err="1"/>
              <a:t>роспись</a:t>
            </a:r>
            <a:r>
              <a:rPr lang="ru-RU" sz="2000" dirty="0"/>
              <a:t> без использования резервирующего состава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D6F7A4-D5F2-4D30-AC79-0FA15E45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CCD8EE3-3DDF-4B9F-BAF6-DA49E83394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436414"/>
            <a:ext cx="3598626" cy="35986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2ACA29-C6A7-47A2-BB58-778456F31B0F}"/>
              </a:ext>
            </a:extLst>
          </p:cNvPr>
          <p:cNvSpPr txBox="1"/>
          <p:nvPr/>
        </p:nvSpPr>
        <p:spPr>
          <a:xfrm>
            <a:off x="5471305" y="1851639"/>
            <a:ext cx="3103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По грунту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D7966B-4E25-47A7-B7CA-72B94448A5AB}"/>
              </a:ext>
            </a:extLst>
          </p:cNvPr>
          <p:cNvSpPr txBox="1"/>
          <p:nvPr/>
        </p:nvSpPr>
        <p:spPr>
          <a:xfrm>
            <a:off x="5108713" y="2669314"/>
            <a:ext cx="546652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Нанесение специального состава на ткань, который не позволяет растекаться краски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E879CB-63B3-4339-9627-71AB4BCB0C79}"/>
              </a:ext>
            </a:extLst>
          </p:cNvPr>
          <p:cNvSpPr txBox="1"/>
          <p:nvPr/>
        </p:nvSpPr>
        <p:spPr>
          <a:xfrm>
            <a:off x="5297557" y="4235727"/>
            <a:ext cx="52776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Соляной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Крахмальный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Синтетический</a:t>
            </a:r>
          </a:p>
        </p:txBody>
      </p:sp>
    </p:spTree>
    <p:extLst>
      <p:ext uri="{BB962C8B-B14F-4D97-AF65-F5344CB8AC3E}">
        <p14:creationId xmlns:p14="http://schemas.microsoft.com/office/powerpoint/2010/main" val="109261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/>
            <a:r>
              <a:rPr lang="ru" u="sng" dirty="0"/>
              <a:t>Холодный батик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6BCE38-6888-493A-9DEC-9C18A2533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Техника росписи по ткани при котором используются холодный резервирующий состав.</a:t>
            </a:r>
          </a:p>
          <a:p>
            <a:r>
              <a:rPr lang="ru-RU" sz="2000" dirty="0"/>
              <a:t>Резервирующий состав представляет собой массу, в состав которой входят вещества, в зависимости от вида батика .</a:t>
            </a:r>
            <a:r>
              <a:rPr lang="ru-RU" sz="1800" dirty="0"/>
              <a:t> </a:t>
            </a:r>
          </a:p>
          <a:p>
            <a:endParaRPr lang="ru-RU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0F88A4-5DE7-4427-A2AE-57CF92424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/>
              <a:t>Основные характеристики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7F5FA5-21CF-4C6B-8C26-D30429D69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Замкнутые линии;</a:t>
            </a:r>
          </a:p>
          <a:p>
            <a:r>
              <a:rPr lang="ru-RU" sz="2800" dirty="0"/>
              <a:t>Резервирующий состав – на основе резинового клея;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B959BD-E8A4-4C20-A64C-CC260E838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3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0A03D-6873-467E-81D5-04C7D8EA9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/>
              <a:t>Состав резервирующего состава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940E4B-CE30-4012-A873-019739CB1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C631BA15-737F-45BC-9EC7-99F445C64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58342"/>
            <a:ext cx="1828800" cy="1828800"/>
          </a:xfr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18E214-F5BA-48BA-8187-8E9F2CAD2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54" y="2569092"/>
            <a:ext cx="2043092" cy="2043092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851DDBA-E76A-47BC-B015-09D491FA0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600" y="3058342"/>
            <a:ext cx="2408478" cy="1653822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57DBF1-321A-4D5E-B085-564A4A044C62}"/>
              </a:ext>
            </a:extLst>
          </p:cNvPr>
          <p:cNvSpPr txBox="1"/>
          <p:nvPr/>
        </p:nvSpPr>
        <p:spPr>
          <a:xfrm>
            <a:off x="1034016" y="5103561"/>
            <a:ext cx="2063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Резиновый клей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BD3061-7772-4908-99FB-8E0C8667A21A}"/>
              </a:ext>
            </a:extLst>
          </p:cNvPr>
          <p:cNvSpPr txBox="1"/>
          <p:nvPr/>
        </p:nvSpPr>
        <p:spPr>
          <a:xfrm>
            <a:off x="4882568" y="4789211"/>
            <a:ext cx="2556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Бензин «Галоша»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2B6C84-6626-4084-9E7A-D2DF76BF3BC7}"/>
              </a:ext>
            </a:extLst>
          </p:cNvPr>
          <p:cNvSpPr txBox="1"/>
          <p:nvPr/>
        </p:nvSpPr>
        <p:spPr>
          <a:xfrm>
            <a:off x="8945600" y="4887142"/>
            <a:ext cx="240847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Парафин</a:t>
            </a:r>
          </a:p>
        </p:txBody>
      </p:sp>
    </p:spTree>
    <p:extLst>
      <p:ext uri="{BB962C8B-B14F-4D97-AF65-F5344CB8AC3E}">
        <p14:creationId xmlns:p14="http://schemas.microsoft.com/office/powerpoint/2010/main" val="1242794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AA96C-941C-415C-97F9-EA72B43D1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u="sng" dirty="0"/>
              <a:t>Красители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1582BC-9B18-4686-8F53-C8021E45B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B77302-4F67-454B-B52F-F6EA4FCC8A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65769"/>
            <a:ext cx="2078854" cy="1573902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36682C-44C9-499F-B6AF-B2180BF0C5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8" r="8991" b="5042"/>
          <a:stretch/>
        </p:blipFill>
        <p:spPr>
          <a:xfrm>
            <a:off x="4661538" y="3252998"/>
            <a:ext cx="1267751" cy="1371600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2630EE4-1350-4F72-824D-1E5F5751CA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71" y="3252998"/>
            <a:ext cx="1379692" cy="1379692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24761B0-2EA8-4AAF-A2D6-0C27371AF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899" y="2014194"/>
            <a:ext cx="1732000" cy="2383104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C6E9775-E7C4-47EF-A0B9-F60A561A16B3}"/>
              </a:ext>
            </a:extLst>
          </p:cNvPr>
          <p:cNvSpPr txBox="1"/>
          <p:nvPr/>
        </p:nvSpPr>
        <p:spPr>
          <a:xfrm>
            <a:off x="861202" y="4091246"/>
            <a:ext cx="2490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Акриловые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F9769E-3DF6-4762-8F32-246B1AA9A9FC}"/>
              </a:ext>
            </a:extLst>
          </p:cNvPr>
          <p:cNvSpPr txBox="1"/>
          <p:nvPr/>
        </p:nvSpPr>
        <p:spPr>
          <a:xfrm>
            <a:off x="4345609" y="4775943"/>
            <a:ext cx="3633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Анилиновые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13810E-AA72-43B5-8AF1-9DE8CE086CDF}"/>
              </a:ext>
            </a:extLst>
          </p:cNvPr>
          <p:cNvSpPr txBox="1"/>
          <p:nvPr/>
        </p:nvSpPr>
        <p:spPr>
          <a:xfrm>
            <a:off x="8842975" y="4559980"/>
            <a:ext cx="2613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Масленая</a:t>
            </a:r>
          </a:p>
        </p:txBody>
      </p:sp>
    </p:spTree>
    <p:extLst>
      <p:ext uri="{BB962C8B-B14F-4D97-AF65-F5344CB8AC3E}">
        <p14:creationId xmlns:p14="http://schemas.microsoft.com/office/powerpoint/2010/main" val="3439693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71D27-6246-4B21-9E73-1A25E1F65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u="sng" dirty="0"/>
              <a:t>Виды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8C8AAF-42FD-4963-995E-FFC3F466D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Графический (техника витража…);</a:t>
            </a:r>
          </a:p>
          <a:p>
            <a:r>
              <a:rPr lang="ru-RU" sz="4000" dirty="0"/>
              <a:t>Свободная роспись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254AD0-2813-4A7D-9B7D-333DA55AA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91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3FE59-7429-4799-B3F6-C086AE7C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u="sng" dirty="0"/>
              <a:t>Графический </a:t>
            </a:r>
            <a:br>
              <a:rPr lang="ru-RU" dirty="0"/>
            </a:br>
            <a:r>
              <a:rPr lang="ru-RU" sz="2700" dirty="0"/>
              <a:t>используется замкнутые линии резерва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CF2A24-285A-46BE-AE54-D96493FC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6EC06B4-E181-4B91-B52B-3A264F14C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82" y="2396138"/>
            <a:ext cx="5913710" cy="36389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7636B6-F3C1-49C5-A1CF-6E4AB9FE99E8}"/>
              </a:ext>
            </a:extLst>
          </p:cNvPr>
          <p:cNvSpPr txBox="1"/>
          <p:nvPr/>
        </p:nvSpPr>
        <p:spPr>
          <a:xfrm>
            <a:off x="6934875" y="2103750"/>
            <a:ext cx="394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Скрытый резерв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2798F4-BDE0-4876-9055-34E697FA431E}"/>
              </a:ext>
            </a:extLst>
          </p:cNvPr>
          <p:cNvSpPr txBox="1"/>
          <p:nvPr/>
        </p:nvSpPr>
        <p:spPr>
          <a:xfrm>
            <a:off x="6934875" y="3255543"/>
            <a:ext cx="472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Техника, при которой резервирующий состав маскируется в цвет изделий </a:t>
            </a:r>
          </a:p>
        </p:txBody>
      </p:sp>
    </p:spTree>
    <p:extLst>
      <p:ext uri="{BB962C8B-B14F-4D97-AF65-F5344CB8AC3E}">
        <p14:creationId xmlns:p14="http://schemas.microsoft.com/office/powerpoint/2010/main" val="2603759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3FE59-7429-4799-B3F6-C086AE7C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u="sng" dirty="0"/>
              <a:t>Графический </a:t>
            </a:r>
            <a:br>
              <a:rPr lang="ru-RU" dirty="0"/>
            </a:br>
            <a:r>
              <a:rPr lang="ru-RU" sz="2700" dirty="0"/>
              <a:t>используется замкнутые линии резерва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CF2A24-285A-46BE-AE54-D96493FC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7636B6-F3C1-49C5-A1CF-6E4AB9FE99E8}"/>
              </a:ext>
            </a:extLst>
          </p:cNvPr>
          <p:cNvSpPr txBox="1"/>
          <p:nvPr/>
        </p:nvSpPr>
        <p:spPr>
          <a:xfrm>
            <a:off x="5170837" y="2090933"/>
            <a:ext cx="394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Подложка цвета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2798F4-BDE0-4876-9055-34E697FA431E}"/>
              </a:ext>
            </a:extLst>
          </p:cNvPr>
          <p:cNvSpPr txBox="1"/>
          <p:nvPr/>
        </p:nvSpPr>
        <p:spPr>
          <a:xfrm>
            <a:off x="5300310" y="3065555"/>
            <a:ext cx="472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Техника, при которой резервирующий состав  накладывается по </a:t>
            </a:r>
            <a:r>
              <a:rPr lang="ru-RU" sz="2000"/>
              <a:t>верх красителя.</a:t>
            </a:r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703686-1117-4D4C-976D-79EF94A7B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766" y="2127396"/>
            <a:ext cx="2597282" cy="390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794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1E037-2A92-4B35-9D3E-A42FA5A04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6235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/>
              <a:t>Свободная роспись</a:t>
            </a:r>
            <a:br>
              <a:rPr lang="ru-RU" dirty="0"/>
            </a:br>
            <a:r>
              <a:rPr lang="ru-RU" sz="2000" dirty="0" err="1"/>
              <a:t>роспись</a:t>
            </a:r>
            <a:r>
              <a:rPr lang="ru-RU" sz="2000" dirty="0"/>
              <a:t> без использования резервирующего состава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D6F7A4-D5F2-4D30-AC79-0FA15E45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27.10.2021</a:t>
            </a:fld>
            <a:endParaRPr lang="en-US"/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045BB17-A237-4560-9D21-66551089C3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729" y="2654476"/>
            <a:ext cx="3173848" cy="2507342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CC73C89-36FF-4F1A-8A65-BF915C426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787" y="2648996"/>
            <a:ext cx="3644052" cy="25648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65BA91F-FAD0-411B-9384-C6B2AF272D4B}"/>
              </a:ext>
            </a:extLst>
          </p:cNvPr>
          <p:cNvSpPr txBox="1"/>
          <p:nvPr/>
        </p:nvSpPr>
        <p:spPr>
          <a:xfrm>
            <a:off x="2778808" y="1827834"/>
            <a:ext cx="6356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Акварельная техника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CDDE1F-F083-40A9-B0A8-DC3B26BD8268}"/>
              </a:ext>
            </a:extLst>
          </p:cNvPr>
          <p:cNvSpPr txBox="1"/>
          <p:nvPr/>
        </p:nvSpPr>
        <p:spPr>
          <a:xfrm>
            <a:off x="2158868" y="5213878"/>
            <a:ext cx="2032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По «сырому»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456AF0-99A3-4508-9745-066CA6DA4446}"/>
              </a:ext>
            </a:extLst>
          </p:cNvPr>
          <p:cNvSpPr txBox="1"/>
          <p:nvPr/>
        </p:nvSpPr>
        <p:spPr>
          <a:xfrm>
            <a:off x="7311813" y="5213878"/>
            <a:ext cx="203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«Сухая кисть»</a:t>
            </a:r>
          </a:p>
        </p:txBody>
      </p:sp>
    </p:spTree>
    <p:extLst>
      <p:ext uri="{BB962C8B-B14F-4D97-AF65-F5344CB8AC3E}">
        <p14:creationId xmlns:p14="http://schemas.microsoft.com/office/powerpoint/2010/main" val="1882222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89_TF78438558" id="{9E57F44F-DA93-4254-91DF-B1426C3EFFA1}" vid="{65451059-DDF1-4B5B-9523-2E5E6136842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{219A601F-71CD-48E7-86EC-5B64986BA47E}tf78438558_win32</Template>
  <TotalTime>285</TotalTime>
  <Words>194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Garamond</vt:lpstr>
      <vt:lpstr>СавонVTI</vt:lpstr>
      <vt:lpstr>Холодный батик</vt:lpstr>
      <vt:lpstr>Холодный батик</vt:lpstr>
      <vt:lpstr>Основные характеристики</vt:lpstr>
      <vt:lpstr>Состав резервирующего состава</vt:lpstr>
      <vt:lpstr>Красители</vt:lpstr>
      <vt:lpstr>Виды</vt:lpstr>
      <vt:lpstr>Графический  используется замкнутые линии резерва</vt:lpstr>
      <vt:lpstr>Графический  используется замкнутые линии резерва</vt:lpstr>
      <vt:lpstr>Свободная роспись роспись без использования резервирующего состава</vt:lpstr>
      <vt:lpstr>Свободная роспись роспись без использования резервирующего состава</vt:lpstr>
      <vt:lpstr>Свободная роспись роспись без использования резервирующего состава</vt:lpstr>
      <vt:lpstr>Свободная роспись роспись без использования резервирующего состава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Холодный батик</dc:title>
  <dc:creator>admin</dc:creator>
  <cp:lastModifiedBy>admin</cp:lastModifiedBy>
  <cp:revision>22</cp:revision>
  <dcterms:created xsi:type="dcterms:W3CDTF">2021-10-27T07:02:37Z</dcterms:created>
  <dcterms:modified xsi:type="dcterms:W3CDTF">2021-10-27T11:48:33Z</dcterms:modified>
</cp:coreProperties>
</file>