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4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CCC30E-C218-4563-97DD-E84C17E9DB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C78CF4B-FD9D-42C6-A808-9081873D29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12BFB7-2A54-4AFA-8087-6EE246B25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8D63C9B-B0B4-40F4-A1EE-03361F3FD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BF7695C-CC9E-4AB7-A032-CC40908D1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85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5E9711-F252-4443-8BAF-4ABC5C5C6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C11DAB5-417D-4D64-9EDC-8330F1F305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09086A5-1E38-4E0B-A8CC-1DD4CDFBC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6A32D80-DCB1-4407-AFF4-D46B94EAD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8F9D9F4-D4DF-4D07-BD5C-09A9D2779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455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0DEAC61-AB4D-4C83-A27D-DADE37696D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5CE9D04-0AF3-475C-B89F-27BEF78042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A7735F-5A71-4619-BC01-60D8F3FB9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675FDA0-0E47-4A71-8017-114FD6BCE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8B07597-C3E1-48E7-AFB0-62A01BF40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37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ECDE81-86E9-40F2-A8FB-92B29DBB7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6C5536-F7E6-4FF8-A6D6-99FA9CD907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DA8464-082E-43E2-917E-A8B2066ED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318E4F-4127-4EDA-A6DD-ABFEA76E7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39CF612-09F4-4686-BBCA-88683932C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124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39094A-A2CE-41ED-81BD-41E47023C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94249E5-CA4E-4705-9970-29FD2E1A3D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D54DFE2-307C-4E08-B0FB-11BC34581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F7282C-927D-43DB-8213-A0CF79AF4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1DF3F0E-AF01-4A3D-BBB5-F7FB07433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743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FD44CF-18D3-4CEF-AE45-6CD3FA626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AAD795-8678-41B4-9B03-2A396AD58C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9174A53-90DE-4607-8CDC-7738660274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76978A6-5973-4EDC-ACDB-654A910A7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F7E96EF-97EF-4D3A-B364-D30F96E9D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0072065-5BCE-4122-AF35-A3F4633F9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679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329332-3E27-40C0-A968-092194B73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2631AFC-EA22-4814-9ACC-69F0CCF0FC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A6A3CAC-F8D4-4BDB-B208-B496AF5AC9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9501AC0-8C04-44A7-BD31-D2191C97FD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969DAF0-E866-46B7-AF8B-FDFC6FD4E9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EE919F0-9EEB-4536-89A7-9E3D3BB27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BBC302A-F28D-4A6B-AEC5-E1C552BE8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575449A-EFD4-4187-AA9A-0028F6A19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698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7AE2E2-957E-4ECF-A567-0C592FEBE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045725B-2FDD-475C-86B8-042CC9ABB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19143FF-B21C-40F7-B589-D9E59EC9F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72C1709-7A02-4171-B819-3F7872E0C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964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CB4BE15-689C-43A7-BCE6-44293AD2C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EF136A9-E649-4615-B723-497D7C9B6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4315040-F689-47B3-B67B-ED92074F7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625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44BD3D-DEB9-45EB-8B53-3AD7B9C93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8B54BB1-89E5-47FF-866F-ACD8F3F51B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35A04AF-383B-409C-8FEE-646664735E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91B1EC1-28C8-47F9-A633-9C3683A26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719B159-FA23-47AC-99EC-23D06556A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2BAD3DD-A629-4309-BB8D-C8BFA5265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908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CA5DF9-EF7B-480E-A145-408C909D8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9696000-2B16-48BE-A3D3-44625F5D6E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14166B5-0409-4176-9C9A-A2C0126419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08B05AF-B071-4C40-8A8F-9A144B596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77A72-C4DE-4D3D-9F70-2FCFFC9703D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0ACE2F5-DA1C-452D-B7E1-63CB9AC19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115DEF3-D5F2-4AFB-8404-13342D411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FFE36-141B-44B6-8118-CBF36D14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446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A02D26-D034-4610-9FE4-B4AFD517D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F11F5C4-CA8A-493E-8A79-E22C74230E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C59253-403E-4CAA-99EA-33388E2DC2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77A72-C4DE-4D3D-9F70-2FCFFC9703DD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46F61B4-F483-454D-AB57-9095BA97BA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360B6D8-525D-4FF3-8B47-20660C92AD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FFE36-141B-44B6-8118-CBF36D14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613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5.png"/><Relationship Id="rId18" Type="http://schemas.openxmlformats.org/officeDocument/2006/relationships/image" Target="../media/image8.png"/><Relationship Id="rId3" Type="http://schemas.microsoft.com/office/2007/relationships/media" Target="../media/media2.mp3"/><Relationship Id="rId21" Type="http://schemas.microsoft.com/office/2007/relationships/hdphoto" Target="../media/hdphoto6.wdp"/><Relationship Id="rId7" Type="http://schemas.openxmlformats.org/officeDocument/2006/relationships/image" Target="../media/image1.jpeg"/><Relationship Id="rId12" Type="http://schemas.microsoft.com/office/2007/relationships/hdphoto" Target="../media/hdphoto2.wdp"/><Relationship Id="rId17" Type="http://schemas.microsoft.com/office/2007/relationships/hdphoto" Target="../media/hdphoto4.wdp"/><Relationship Id="rId2" Type="http://schemas.openxmlformats.org/officeDocument/2006/relationships/audio" Target="../media/media1.mp3"/><Relationship Id="rId16" Type="http://schemas.openxmlformats.org/officeDocument/2006/relationships/image" Target="../media/image7.png"/><Relationship Id="rId20" Type="http://schemas.openxmlformats.org/officeDocument/2006/relationships/image" Target="../media/image9.png"/><Relationship Id="rId1" Type="http://schemas.microsoft.com/office/2007/relationships/media" Target="../media/media1.mp3"/><Relationship Id="rId6" Type="http://schemas.openxmlformats.org/officeDocument/2006/relationships/audio" Target="../media/audio1.wav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6.png"/><Relationship Id="rId23" Type="http://schemas.microsoft.com/office/2007/relationships/hdphoto" Target="../media/hdphoto7.wdp"/><Relationship Id="rId10" Type="http://schemas.microsoft.com/office/2007/relationships/hdphoto" Target="../media/hdphoto1.wdp"/><Relationship Id="rId19" Type="http://schemas.microsoft.com/office/2007/relationships/hdphoto" Target="../media/hdphoto5.wdp"/><Relationship Id="rId4" Type="http://schemas.openxmlformats.org/officeDocument/2006/relationships/audio" Target="../media/media2.mp3"/><Relationship Id="rId9" Type="http://schemas.openxmlformats.org/officeDocument/2006/relationships/image" Target="../media/image3.png"/><Relationship Id="rId14" Type="http://schemas.microsoft.com/office/2007/relationships/hdphoto" Target="../media/hdphoto3.wdp"/><Relationship Id="rId2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7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8099FE2-5143-4C61-BD4B-C9F97C5FD873}"/>
              </a:ext>
            </a:extLst>
          </p:cNvPr>
          <p:cNvSpPr txBox="1"/>
          <p:nvPr/>
        </p:nvSpPr>
        <p:spPr>
          <a:xfrm>
            <a:off x="3163910" y="135776"/>
            <a:ext cx="52545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Правильное питание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cyborg-uh-oh_fkzgygnd">
            <a:hlinkClick r:id="" action="ppaction://media"/>
            <a:extLst>
              <a:ext uri="{FF2B5EF4-FFF2-40B4-BE49-F238E27FC236}">
                <a16:creationId xmlns:a16="http://schemas.microsoft.com/office/drawing/2014/main" id="{0C074A57-905A-4C59-B07E-C79E4EA0507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025669" y="6249140"/>
            <a:ext cx="609600" cy="609600"/>
          </a:xfrm>
          <a:prstGeom prst="rect">
            <a:avLst/>
          </a:prstGeom>
        </p:spPr>
      </p:pic>
      <p:pic>
        <p:nvPicPr>
          <p:cNvPr id="10" name="cyborg-uh-oh_fkzgygnd">
            <a:hlinkClick r:id="" action="ppaction://media"/>
            <a:extLst>
              <a:ext uri="{FF2B5EF4-FFF2-40B4-BE49-F238E27FC236}">
                <a16:creationId xmlns:a16="http://schemas.microsoft.com/office/drawing/2014/main" id="{E373DA33-821B-43A3-A3BC-7D44F2EBC7B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486400" y="6255976"/>
            <a:ext cx="609600" cy="609600"/>
          </a:xfrm>
          <a:prstGeom prst="rect">
            <a:avLst/>
          </a:prstGeom>
        </p:spPr>
      </p:pic>
      <p:pic>
        <p:nvPicPr>
          <p:cNvPr id="11" name="cyborg-uh-oh_fkzgygnd">
            <a:hlinkClick r:id="" action="ppaction://media"/>
            <a:extLst>
              <a:ext uri="{FF2B5EF4-FFF2-40B4-BE49-F238E27FC236}">
                <a16:creationId xmlns:a16="http://schemas.microsoft.com/office/drawing/2014/main" id="{6335CB4E-DF3F-4FAF-9BAB-B6A5EF55AA5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074181" y="6203930"/>
            <a:ext cx="609600" cy="609600"/>
          </a:xfrm>
          <a:prstGeom prst="rect">
            <a:avLst/>
          </a:prstGeom>
        </p:spPr>
      </p:pic>
      <p:pic>
        <p:nvPicPr>
          <p:cNvPr id="12" name="cyborg-uh-oh_fkzgygnd">
            <a:hlinkClick r:id="" action="ppaction://media"/>
            <a:extLst>
              <a:ext uri="{FF2B5EF4-FFF2-40B4-BE49-F238E27FC236}">
                <a16:creationId xmlns:a16="http://schemas.microsoft.com/office/drawing/2014/main" id="{39C4087D-A2C5-4D6C-B1F9-692CA659FA6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683781" y="6219680"/>
            <a:ext cx="609600" cy="609600"/>
          </a:xfrm>
          <a:prstGeom prst="rect">
            <a:avLst/>
          </a:prstGeom>
        </p:spPr>
      </p:pic>
      <p:pic>
        <p:nvPicPr>
          <p:cNvPr id="13" name="cyborg-uh-oh_fkzgygnd">
            <a:hlinkClick r:id="" action="ppaction://media"/>
            <a:extLst>
              <a:ext uri="{FF2B5EF4-FFF2-40B4-BE49-F238E27FC236}">
                <a16:creationId xmlns:a16="http://schemas.microsoft.com/office/drawing/2014/main" id="{F9BA2833-C8C8-445D-8D69-EC6AB339C73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307624" y="6219680"/>
            <a:ext cx="609600" cy="609600"/>
          </a:xfrm>
          <a:prstGeom prst="rect">
            <a:avLst/>
          </a:prstGeom>
        </p:spPr>
      </p:pic>
      <p:pic>
        <p:nvPicPr>
          <p:cNvPr id="14" name="cyborg-uh-oh_fkzgygnd">
            <a:hlinkClick r:id="" action="ppaction://media"/>
            <a:extLst>
              <a:ext uri="{FF2B5EF4-FFF2-40B4-BE49-F238E27FC236}">
                <a16:creationId xmlns:a16="http://schemas.microsoft.com/office/drawing/2014/main" id="{943652E4-ACF0-46ED-BC1D-17D2E9DDD50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717595" y="6201392"/>
            <a:ext cx="609600" cy="609600"/>
          </a:xfrm>
          <a:prstGeom prst="rect">
            <a:avLst/>
          </a:prstGeom>
        </p:spPr>
      </p:pic>
      <p:pic>
        <p:nvPicPr>
          <p:cNvPr id="15" name="cyborg-uh-oh_fkzgygnd">
            <a:hlinkClick r:id="" action="ppaction://media"/>
            <a:extLst>
              <a:ext uri="{FF2B5EF4-FFF2-40B4-BE49-F238E27FC236}">
                <a16:creationId xmlns:a16="http://schemas.microsoft.com/office/drawing/2014/main" id="{1FBB72C8-EB5B-4AE4-BFE3-D852ADEF288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999550" y="6201392"/>
            <a:ext cx="609600" cy="609600"/>
          </a:xfrm>
          <a:prstGeom prst="rect">
            <a:avLst/>
          </a:prstGeom>
        </p:spPr>
      </p:pic>
      <p:pic>
        <p:nvPicPr>
          <p:cNvPr id="16" name="cyborg-uh-oh_fkzgygnd">
            <a:hlinkClick r:id="" action="ppaction://media"/>
            <a:extLst>
              <a:ext uri="{FF2B5EF4-FFF2-40B4-BE49-F238E27FC236}">
                <a16:creationId xmlns:a16="http://schemas.microsoft.com/office/drawing/2014/main" id="{19B3AF7B-0C88-41AF-B677-C8D035B1E72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382572" y="6219680"/>
            <a:ext cx="609600" cy="609600"/>
          </a:xfrm>
          <a:prstGeom prst="rect">
            <a:avLst/>
          </a:prstGeom>
        </p:spPr>
      </p:pic>
      <p:pic>
        <p:nvPicPr>
          <p:cNvPr id="17" name="cyborg-uh-oh_fkzgygnd">
            <a:hlinkClick r:id="" action="ppaction://media"/>
            <a:extLst>
              <a:ext uri="{FF2B5EF4-FFF2-40B4-BE49-F238E27FC236}">
                <a16:creationId xmlns:a16="http://schemas.microsoft.com/office/drawing/2014/main" id="{697CEF08-318A-4588-A904-8675677F545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113690" y="6154422"/>
            <a:ext cx="609600" cy="609600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526B2510-08A7-484B-BACB-DFA86BC6804E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4865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798" y="1099141"/>
            <a:ext cx="2108397" cy="2106038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DB94AB8E-2AEA-4879-9746-450D5723A1E3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9912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0387">
            <a:off x="6522669" y="4036827"/>
            <a:ext cx="3045274" cy="1859647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EE5F9616-8F8E-4891-A9E4-8C529FB9A63D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0" r="100000">
                        <a14:foregroundMark x1="46094" y1="30312" x2="44375" y2="76719"/>
                        <a14:foregroundMark x1="43594" y1="16406" x2="36250" y2="71719"/>
                        <a14:foregroundMark x1="40313" y1="73438" x2="46875" y2="86563"/>
                        <a14:foregroundMark x1="55156" y1="42031" x2="55156" y2="42031"/>
                        <a14:foregroundMark x1="65938" y1="25469" x2="65938" y2="25469"/>
                        <a14:foregroundMark x1="42031" y1="16406" x2="55156" y2="14688"/>
                        <a14:foregroundMark x1="64219" y1="22188" x2="64219" y2="22188"/>
                        <a14:foregroundMark x1="41094" y1="13906" x2="56875" y2="139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3599" y="4146560"/>
            <a:ext cx="2518953" cy="2518953"/>
          </a:xfrm>
          <a:prstGeom prst="rect">
            <a:avLst/>
          </a:prstGeom>
        </p:spPr>
      </p:pic>
      <p:pic>
        <p:nvPicPr>
          <p:cNvPr id="39" name="Рисунок 38">
            <a:extLst>
              <a:ext uri="{FF2B5EF4-FFF2-40B4-BE49-F238E27FC236}">
                <a16:creationId xmlns:a16="http://schemas.microsoft.com/office/drawing/2014/main" id="{3A6CB6E3-BA66-43AE-A0C7-EAF54238BF64}"/>
              </a:ext>
            </a:extLst>
          </p:cNvPr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2238" y="4240067"/>
            <a:ext cx="2431389" cy="2304415"/>
          </a:xfrm>
          <a:prstGeom prst="rect">
            <a:avLst/>
          </a:prstGeom>
        </p:spPr>
      </p:pic>
      <p:pic>
        <p:nvPicPr>
          <p:cNvPr id="40" name="Рисунок 39">
            <a:extLst>
              <a:ext uri="{FF2B5EF4-FFF2-40B4-BE49-F238E27FC236}">
                <a16:creationId xmlns:a16="http://schemas.microsoft.com/office/drawing/2014/main" id="{C2E6E7BF-086F-42B6-8744-8F4E15B5DC9A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4668" y="1468118"/>
            <a:ext cx="2257425" cy="1605279"/>
          </a:xfrm>
          <a:prstGeom prst="rect">
            <a:avLst/>
          </a:prstGeom>
        </p:spPr>
      </p:pic>
      <p:pic>
        <p:nvPicPr>
          <p:cNvPr id="3" name="line_open">
            <a:hlinkClick r:id="" action="ppaction://media"/>
            <a:extLst>
              <a:ext uri="{FF2B5EF4-FFF2-40B4-BE49-F238E27FC236}">
                <a16:creationId xmlns:a16="http://schemas.microsoft.com/office/drawing/2014/main" id="{18805485-712D-4287-8A4D-1716EB1CB69E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170494" y="6165941"/>
            <a:ext cx="609600" cy="609600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DB94AB8E-2AEA-4879-9746-450D5723A1E3}"/>
              </a:ext>
            </a:extLst>
          </p:cNvPr>
          <p:cNvPicPr>
            <a:picLocks noChangeAspect="1"/>
          </p:cNvPicPr>
          <p:nvPr/>
        </p:nvPicPr>
        <p:blipFill>
          <a:blip r:embed="rId18" cstate="email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0" b="100000" l="0" r="9566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5364" y="939799"/>
            <a:ext cx="2067600" cy="2327989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DB94AB8E-2AEA-4879-9746-450D5723A1E3}"/>
              </a:ext>
            </a:extLst>
          </p:cNvPr>
          <p:cNvPicPr>
            <a:picLocks noChangeAspect="1"/>
          </p:cNvPicPr>
          <p:nvPr/>
        </p:nvPicPr>
        <p:blipFill>
          <a:blip r:embed="rId20" cstate="email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ackgroundRemoval t="0" b="100000" l="100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379" y="4087086"/>
            <a:ext cx="2060715" cy="2060715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DB94AB8E-2AEA-4879-9746-450D5723A1E3}"/>
              </a:ext>
            </a:extLst>
          </p:cNvPr>
          <p:cNvPicPr>
            <a:picLocks noChangeAspect="1"/>
          </p:cNvPicPr>
          <p:nvPr/>
        </p:nvPicPr>
        <p:blipFill>
          <a:blip r:embed="rId22" cstate="email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ackgroundRemoval t="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9461" y="1329168"/>
            <a:ext cx="2163332" cy="2163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684782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 showWhenStopped="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 showWhenStopped="0">
                <p:cTn id="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vol="80000" showWhenStopped="0">
                <p:cTn id="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vol="80000" showWhenStopped="0">
                <p:cTn id="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80000" showWhenStopped="0">
                <p:cTn id="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86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86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86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2" dur="864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audio>
              <p:cMediaNode vol="80000" showWhenStopped="0">
                <p:cTn id="6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</Words>
  <Application>Microsoft Office PowerPoint</Application>
  <PresentationFormat>Широкоэкранный</PresentationFormat>
  <Paragraphs>1</Paragraphs>
  <Slides>1</Slides>
  <Notes>0</Notes>
  <HiddenSlides>0</HiddenSlides>
  <MMClips>10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Георгий Аствацатуров</dc:creator>
  <cp:lastModifiedBy>Хозяйка</cp:lastModifiedBy>
  <cp:revision>8</cp:revision>
  <dcterms:created xsi:type="dcterms:W3CDTF">2020-08-01T13:03:30Z</dcterms:created>
  <dcterms:modified xsi:type="dcterms:W3CDTF">2021-11-10T16:17:25Z</dcterms:modified>
</cp:coreProperties>
</file>