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7" r:id="rId4"/>
    <p:sldId id="266" r:id="rId5"/>
    <p:sldId id="257" r:id="rId6"/>
    <p:sldId id="258" r:id="rId7"/>
    <p:sldId id="259" r:id="rId8"/>
    <p:sldId id="260" r:id="rId9"/>
    <p:sldId id="268" r:id="rId10"/>
    <p:sldId id="269" r:id="rId11"/>
    <p:sldId id="261" r:id="rId12"/>
    <p:sldId id="270" r:id="rId13"/>
    <p:sldId id="27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57" autoAdjust="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14290"/>
            <a:ext cx="62865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Проект  «Цветная сказка»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Подготовила: Проект  «Цветная сказка»</a:t>
            </a:r>
          </a:p>
          <a:p>
            <a:r>
              <a:rPr lang="ru-RU" dirty="0" smtClean="0"/>
              <a:t>Подготовила: воспитатель группы №5 Гареева Е.А.</a:t>
            </a:r>
          </a:p>
          <a:p>
            <a:r>
              <a:rPr lang="ru-RU" dirty="0" smtClean="0"/>
              <a:t>                                           </a:t>
            </a:r>
            <a:r>
              <a:rPr lang="ru-RU" dirty="0" err="1" smtClean="0"/>
              <a:t>Урай</a:t>
            </a:r>
            <a:r>
              <a:rPr lang="ru-RU" dirty="0" smtClean="0"/>
              <a:t> 2021год</a:t>
            </a:r>
          </a:p>
          <a:p>
            <a:r>
              <a:rPr lang="ru-RU" dirty="0" smtClean="0"/>
              <a:t> воспитатель группы №5 Гареева Е.А.</a:t>
            </a:r>
          </a:p>
          <a:p>
            <a:r>
              <a:rPr lang="ru-RU" dirty="0" smtClean="0"/>
              <a:t>                                           </a:t>
            </a:r>
            <a:r>
              <a:rPr lang="ru-RU" dirty="0" err="1" smtClean="0"/>
              <a:t>Урай</a:t>
            </a:r>
            <a:r>
              <a:rPr lang="ru-RU" dirty="0" smtClean="0"/>
              <a:t> 2021год</a:t>
            </a:r>
            <a:endParaRPr lang="ru-RU" dirty="0"/>
          </a:p>
        </p:txBody>
      </p:sp>
      <p:pic>
        <p:nvPicPr>
          <p:cNvPr id="1026" name="Picture 2" descr="C:\Users\User\Desktop\проект цветная сказка\im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428604"/>
            <a:ext cx="8001056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     </a:t>
            </a:r>
            <a:r>
              <a:rPr lang="ru-RU" sz="4400" dirty="0" smtClean="0"/>
              <a:t>Проект  «Цветная сказка»</a:t>
            </a:r>
          </a:p>
          <a:p>
            <a:r>
              <a:rPr lang="ru-RU" sz="4400" dirty="0" smtClean="0"/>
              <a:t>       Тема: Разноцветное детство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</a:t>
            </a:r>
          </a:p>
          <a:p>
            <a:r>
              <a:rPr lang="ru-RU" dirty="0" smtClean="0"/>
              <a:t>                                                     Подготовила: воспитатель  </a:t>
            </a:r>
            <a:r>
              <a:rPr lang="ru-RU" dirty="0" err="1" smtClean="0"/>
              <a:t>Алимбекова</a:t>
            </a:r>
            <a:r>
              <a:rPr lang="ru-RU" dirty="0" smtClean="0"/>
              <a:t> М.В..</a:t>
            </a:r>
          </a:p>
          <a:p>
            <a:r>
              <a:rPr lang="ru-RU" dirty="0" smtClean="0"/>
              <a:t>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проект цветная сказка\1613623035_89-p-fon-dlya-prezentatsii-raduga-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 rot="10800000" flipV="1">
            <a:off x="0" y="362073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•Формирование целостной картины мира: «Кому нужен желтый цвет?».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ФЭМП: дидактическая игра «Сложи узор» - желтый коврик, «Внутри, снаружи» с использованием желтых предметов;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785926"/>
            <a:ext cx="664373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Проведение «разноцветной» утренней гимнастики с использование комплексов упражнений (с предметами </a:t>
            </a:r>
            <a:r>
              <a:rPr lang="ru-RU" sz="16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жолтого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цвета 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завтрака – прослушивание «цветных» аудио записей.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Сводная игровая деятельность детей - «цветные» дидактические игры.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 rot="10800000" flipV="1">
            <a:off x="0" y="4369989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Художественно- эстетическое развитие: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Рисование: экспериментирование с красками – желтый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Лепка из пластилина «Солнышко»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•Конструктивная игра «Желтый городок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проект цветная сказка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Фото для работы\IMG-4acc9b407e7bf26a1adccb7f5991de14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75" y="428604"/>
            <a:ext cx="4068763" cy="3000396"/>
          </a:xfrm>
          <a:prstGeom prst="rect">
            <a:avLst/>
          </a:prstGeom>
          <a:noFill/>
        </p:spPr>
      </p:pic>
      <p:pic>
        <p:nvPicPr>
          <p:cNvPr id="1028" name="Picture 4" descr="C:\Users\User\Desktop\Фото для работы\IMG-70b568f64b1a7c8f39e3188fc59671db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3" y="428604"/>
            <a:ext cx="3786214" cy="3000396"/>
          </a:xfrm>
          <a:prstGeom prst="rect">
            <a:avLst/>
          </a:prstGeom>
          <a:noFill/>
        </p:spPr>
      </p:pic>
      <p:pic>
        <p:nvPicPr>
          <p:cNvPr id="1029" name="Picture 5" descr="C:\Users\User\Desktop\Фото для работы\IMG-a4b0b7c19dd898ced69e52440f2b9204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857628"/>
            <a:ext cx="4071966" cy="2765422"/>
          </a:xfrm>
          <a:prstGeom prst="rect">
            <a:avLst/>
          </a:prstGeom>
          <a:noFill/>
        </p:spPr>
      </p:pic>
      <p:pic>
        <p:nvPicPr>
          <p:cNvPr id="1030" name="Picture 6" descr="C:\Users\User\Desktop\Фото для работы\IMG-b8b63273be20991ea0f27e6580aa0b03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857628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проект цветная сказка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User\Desktop\Фото для работы\IMG-c04f224770fd34b44ace5e9066af5391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571876"/>
            <a:ext cx="5429288" cy="2928958"/>
          </a:xfrm>
          <a:prstGeom prst="rect">
            <a:avLst/>
          </a:prstGeom>
          <a:noFill/>
        </p:spPr>
      </p:pic>
      <p:pic>
        <p:nvPicPr>
          <p:cNvPr id="2051" name="Picture 3" descr="C:\Users\User\Desktop\Фото для работы\IMG-f344372af0e85a986d5783e858e40b30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71480"/>
            <a:ext cx="514353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проект цветная сказка\1613623035_89-p-fon-dlya-prezentatsii-raduga-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136339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Проведение «разноцветной» утренней гимнастики с использование комплексов упражнений (с предметами зеленого цвета 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завтрака – прослушивание «цветных» аудио записей.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Сводная игровая деятельность детей - «цветные» дидактические игры.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00034" y="4029163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Художественно- эстетическое развитие: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Рисование: экспериментирование с красками – зеленого цвета.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проект цветная сказка\1610938786_3-p-raznotsvetnii-fon-dlya-prezentatsii-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3214678" y="1785926"/>
            <a:ext cx="5929322" cy="3500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СПАСИБО ЗА ВНИМАНИЕ 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проект цветная сказка\im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User\Desktop\Фото для работы\20210813_1538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71537" y="-357211"/>
            <a:ext cx="2714647" cy="3857654"/>
          </a:xfrm>
          <a:prstGeom prst="rect">
            <a:avLst/>
          </a:prstGeom>
          <a:noFill/>
        </p:spPr>
      </p:pic>
      <p:pic>
        <p:nvPicPr>
          <p:cNvPr id="1027" name="Picture 3" descr="C:\Users\User\Desktop\Фото для работы\20210813_1538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30517" y="-472786"/>
            <a:ext cx="2714641" cy="4088800"/>
          </a:xfrm>
          <a:prstGeom prst="rect">
            <a:avLst/>
          </a:prstGeom>
          <a:noFill/>
        </p:spPr>
      </p:pic>
      <p:pic>
        <p:nvPicPr>
          <p:cNvPr id="1028" name="Picture 4" descr="C:\Users\User\Desktop\Фото для работы\20210813_1559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50065" y="2964652"/>
            <a:ext cx="3357587" cy="3857653"/>
          </a:xfrm>
          <a:prstGeom prst="rect">
            <a:avLst/>
          </a:prstGeom>
          <a:noFill/>
        </p:spPr>
      </p:pic>
      <p:pic>
        <p:nvPicPr>
          <p:cNvPr id="1029" name="Picture 5" descr="C:\Users\User\Desktop\Фото для работы\20210813_15411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214686"/>
            <a:ext cx="4056961" cy="335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проект цветная сказка\1610938786_3-p-raznotsvetnii-fon-dlya-prezentatsii-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User\Desktop\Фото для работы\20210813_1547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14290"/>
            <a:ext cx="3571899" cy="2928958"/>
          </a:xfrm>
          <a:prstGeom prst="rect">
            <a:avLst/>
          </a:prstGeom>
          <a:noFill/>
        </p:spPr>
      </p:pic>
      <p:pic>
        <p:nvPicPr>
          <p:cNvPr id="2051" name="Picture 3" descr="C:\Users\User\Desktop\Фото для работы\20210813_1551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14290"/>
            <a:ext cx="3555659" cy="2928958"/>
          </a:xfrm>
          <a:prstGeom prst="rect">
            <a:avLst/>
          </a:prstGeom>
          <a:noFill/>
        </p:spPr>
      </p:pic>
      <p:pic>
        <p:nvPicPr>
          <p:cNvPr id="2052" name="Picture 4" descr="C:\Users\User\Desktop\Фото для работы\20210813_1556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34538" y="3237372"/>
            <a:ext cx="3286147" cy="3526530"/>
          </a:xfrm>
          <a:prstGeom prst="rect">
            <a:avLst/>
          </a:prstGeom>
          <a:noFill/>
        </p:spPr>
      </p:pic>
      <p:pic>
        <p:nvPicPr>
          <p:cNvPr id="2053" name="Picture 5" descr="C:\Users\User\Desktop\Фото для работы\20210813_16140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43503" y="3214690"/>
            <a:ext cx="3357587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проект цветная сказка\im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 rot="10800000" flipV="1">
            <a:off x="1428728" y="372453"/>
            <a:ext cx="67866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Проведение «разноцветной» утренней гимнастики с использование комплексов упражнений (с предметами 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красного цвета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завтрака – прослушивание «цветных» аудио записей.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Сводная игровая деятельность детей - «цветные» дидактические игры.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428728" y="1500174"/>
            <a:ext cx="7715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цветными предметами.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 Закрепить и систематизировать у детей знания об основных цветах.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357290" y="1857364"/>
            <a:ext cx="77867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«Разноцветные мячики», упражнять ребенка в бросании мяча вдаль двумя руками.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 rot="10800000" flipV="1">
            <a:off x="1428728" y="2677653"/>
            <a:ext cx="77152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Конструктивная игра «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Красный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городок»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 закреплять навык построек из кирпичиков, кубиков, пластин разных по величине и цвету, формировать умение общаться и помогать в процессе обыгрывания построек, способствовать усвоению слов-названий для обозначения строительных деталей.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500166" y="4767826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Опыты с водой «Цветная вода» – познакомить детей со свойствами воды (прозрачная, непрозрачная, можно окрасить в красный цвет, делать растворы разной концентрации, чтобы увидеть разные оттенки одного цвета).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проект цветная сказка\1610938786_3-p-raznotsvetnii-fon-dlya-prezentatsii-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User\Desktop\Фото для работы\20210815_0735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00612" y="-321493"/>
            <a:ext cx="3000396" cy="4071966"/>
          </a:xfrm>
          <a:prstGeom prst="rect">
            <a:avLst/>
          </a:prstGeom>
          <a:noFill/>
        </p:spPr>
      </p:pic>
      <p:pic>
        <p:nvPicPr>
          <p:cNvPr id="3075" name="Picture 3" descr="C:\Users\User\Desktop\Фото для работы\20210815_0737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14290"/>
            <a:ext cx="4143404" cy="3000395"/>
          </a:xfrm>
          <a:prstGeom prst="rect">
            <a:avLst/>
          </a:prstGeom>
          <a:noFill/>
        </p:spPr>
      </p:pic>
      <p:pic>
        <p:nvPicPr>
          <p:cNvPr id="3076" name="Picture 4" descr="C:\Users\User\Desktop\Фото для работы\20210815_0756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429000"/>
            <a:ext cx="4068694" cy="3214710"/>
          </a:xfrm>
          <a:prstGeom prst="rect">
            <a:avLst/>
          </a:prstGeom>
          <a:noFill/>
        </p:spPr>
      </p:pic>
      <p:pic>
        <p:nvPicPr>
          <p:cNvPr id="3077" name="Picture 5" descr="C:\Users\User\Desktop\Фото для работы\20210815_07574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414340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проект цветная сказка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User\Desktop\Фото для работы\20210815_0903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71539" y="-571529"/>
            <a:ext cx="2786082" cy="4357720"/>
          </a:xfrm>
          <a:prstGeom prst="rect">
            <a:avLst/>
          </a:prstGeom>
          <a:noFill/>
        </p:spPr>
      </p:pic>
      <p:pic>
        <p:nvPicPr>
          <p:cNvPr id="4099" name="Picture 3" descr="C:\Users\User\Desktop\Фото для работы\20210815_0905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64975" y="-392930"/>
            <a:ext cx="2786081" cy="4000528"/>
          </a:xfrm>
          <a:prstGeom prst="rect">
            <a:avLst/>
          </a:prstGeom>
          <a:noFill/>
        </p:spPr>
      </p:pic>
      <p:pic>
        <p:nvPicPr>
          <p:cNvPr id="4100" name="Picture 4" descr="C:\Users\User\Desktop\Фото для работы\20210815_0814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143248"/>
            <a:ext cx="4357718" cy="3429024"/>
          </a:xfrm>
          <a:prstGeom prst="rect">
            <a:avLst/>
          </a:prstGeom>
          <a:noFill/>
        </p:spPr>
      </p:pic>
      <p:pic>
        <p:nvPicPr>
          <p:cNvPr id="4101" name="Picture 5" descr="C:\Users\User\Desktop\Фото для работы\20210815_08130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143248"/>
            <a:ext cx="40005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проект цветная сказка\1613623035_89-p-fon-dlya-prezentatsii-raduga-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 rot="10800000" flipV="1">
            <a:off x="1000100" y="3180134"/>
            <a:ext cx="64294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Художественно-эстетическая деятельность.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Рисование -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способ (отпечатывания- «Рыбка»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285860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Проведение «разноцветной» утренней гимнастики с использование комплексов упражнений (с предметами синего цвета 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завтрака – прослушивание «цветных» аудио записей.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Сводная игровая деятельность детей - «цветные» дидактические игры.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4214818"/>
            <a:ext cx="5857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Опыты с водой «Цветная вода» – познакомить детей со свойствами воды (прозрачная, непрозрачная, можно окрасить в синий цвет, делать растворы разной концентрации, чтобы увидеть разные оттенки одного цвета).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проект цветная сказка\1610938786_3-p-raznotsvetnii-fon-dlya-prezentatsii-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123" name="Picture 3" descr="C:\Users\User\Desktop\Фото для работы\20210818_0832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21505" y="-392931"/>
            <a:ext cx="2786083" cy="4000530"/>
          </a:xfrm>
          <a:prstGeom prst="rect">
            <a:avLst/>
          </a:prstGeom>
          <a:noFill/>
        </p:spPr>
      </p:pic>
      <p:pic>
        <p:nvPicPr>
          <p:cNvPr id="5124" name="Picture 4" descr="C:\Users\User\Desktop\Фото для работы\20210818_0834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86380" y="-571528"/>
            <a:ext cx="2786081" cy="4357719"/>
          </a:xfrm>
          <a:prstGeom prst="rect">
            <a:avLst/>
          </a:prstGeom>
          <a:noFill/>
        </p:spPr>
      </p:pic>
      <p:pic>
        <p:nvPicPr>
          <p:cNvPr id="5125" name="Picture 5" descr="C:\Users\User\Desktop\Фото для работы\20210818_08344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5753" y="2964653"/>
            <a:ext cx="3357586" cy="4000528"/>
          </a:xfrm>
          <a:prstGeom prst="rect">
            <a:avLst/>
          </a:prstGeom>
          <a:noFill/>
        </p:spPr>
      </p:pic>
      <p:pic>
        <p:nvPicPr>
          <p:cNvPr id="5126" name="Picture 6" descr="C:\Users\User\Desktop\Фото для работы\20210818_08354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00627" y="2786059"/>
            <a:ext cx="3357586" cy="4357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проект цветная сказка\1610938786_3-p-raznotsvetnii-fon-dlya-prezentatsii-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8194" name="Picture 2" descr="C:\Users\User\Desktop\Фото для работы\20210603_1613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07257" y="-464371"/>
            <a:ext cx="2643206" cy="4000530"/>
          </a:xfrm>
          <a:prstGeom prst="rect">
            <a:avLst/>
          </a:prstGeom>
          <a:noFill/>
        </p:spPr>
      </p:pic>
      <p:pic>
        <p:nvPicPr>
          <p:cNvPr id="8195" name="Picture 3" descr="C:\Users\User\Desktop\Фото для работы\20210603_1618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93538" y="-392932"/>
            <a:ext cx="2643206" cy="3857654"/>
          </a:xfrm>
          <a:prstGeom prst="rect">
            <a:avLst/>
          </a:prstGeom>
          <a:noFill/>
        </p:spPr>
      </p:pic>
      <p:pic>
        <p:nvPicPr>
          <p:cNvPr id="8196" name="Picture 4" descr="C:\Users\User\Desktop\Фото для работы\20210815_0853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143247"/>
            <a:ext cx="4000528" cy="3429025"/>
          </a:xfrm>
          <a:prstGeom prst="rect">
            <a:avLst/>
          </a:prstGeom>
          <a:noFill/>
        </p:spPr>
      </p:pic>
      <p:pic>
        <p:nvPicPr>
          <p:cNvPr id="8197" name="Picture 5" descr="C:\Users\User\Desktop\Фото для работы\20210815_08550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214686"/>
            <a:ext cx="385765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274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26</cp:revision>
  <dcterms:created xsi:type="dcterms:W3CDTF">2021-08-11T16:13:01Z</dcterms:created>
  <dcterms:modified xsi:type="dcterms:W3CDTF">2021-11-10T10:26:43Z</dcterms:modified>
</cp:coreProperties>
</file>