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presentationml.tags+xml" PartName="/ppt/tags/tag1.xml"/>
  <Default ContentType="audio/wav" Extension="wav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2" r:id="rId3"/>
    <p:sldId id="265" r:id="rId4"/>
    <p:sldId id="257" r:id="rId5"/>
    <p:sldId id="266" r:id="rId6"/>
    <p:sldId id="267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D662DB-42F7-4B02-9DE1-C0938D9D47B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347FF-C611-45BB-87AA-8DF3B7D9CC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347FF-C611-45BB-87AA-8DF3B7D9CC3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3978B-7AF1-4A0B-B244-A287481EAF65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704C-8AD0-4FF6-B09E-BB485B411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3978B-7AF1-4A0B-B244-A287481EAF65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704C-8AD0-4FF6-B09E-BB485B411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3978B-7AF1-4A0B-B244-A287481EAF65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704C-8AD0-4FF6-B09E-BB485B411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3978B-7AF1-4A0B-B244-A287481EAF65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704C-8AD0-4FF6-B09E-BB485B411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3978B-7AF1-4A0B-B244-A287481EAF65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704C-8AD0-4FF6-B09E-BB485B411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3978B-7AF1-4A0B-B244-A287481EAF65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704C-8AD0-4FF6-B09E-BB485B411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3978B-7AF1-4A0B-B244-A287481EAF65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704C-8AD0-4FF6-B09E-BB485B411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3978B-7AF1-4A0B-B244-A287481EAF65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704C-8AD0-4FF6-B09E-BB485B411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3978B-7AF1-4A0B-B244-A287481EAF65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704C-8AD0-4FF6-B09E-BB485B411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3978B-7AF1-4A0B-B244-A287481EAF65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704C-8AD0-4FF6-B09E-BB485B411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3978B-7AF1-4A0B-B244-A287481EAF65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704C-8AD0-4FF6-B09E-BB485B411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3978B-7AF1-4A0B-B244-A287481EAF65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B704C-8AD0-4FF6-B09E-BB485B411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1.wav"/><Relationship Id="rId7" Type="http://schemas.openxmlformats.org/officeDocument/2006/relationships/image" Target="../media/image3.png"/><Relationship Id="rId2" Type="http://schemas.openxmlformats.org/officeDocument/2006/relationships/audio" Target="file:///C:\Users\dou173\Desktop\&#1055;&#1090;&#1080;&#1094;&#1099;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Птицы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173" name="Picture 5" descr="http://uslide.ru/images/3/9253/960/img22.jpg"/>
          <p:cNvPicPr>
            <a:picLocks noChangeAspect="1" noChangeArrowheads="1"/>
          </p:cNvPicPr>
          <p:nvPr/>
        </p:nvPicPr>
        <p:blipFill>
          <a:blip r:embed="rId6"/>
          <a:srcRect l="3906" t="4167" r="3906" b="41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5000628" y="5103674"/>
            <a:ext cx="371477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Подготовила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Бабенко Светлана 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иколаевна, воспитатель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МБДОУ «Детский сад №173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6314" y="214290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FFC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Акция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714356"/>
            <a:ext cx="5286412" cy="1714512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857620" y="923329"/>
            <a:ext cx="48577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Кормушки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для пичужки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~PP1794.WAV">
            <a:hlinkClick r:id="" action="ppaction://media"/>
          </p:cNvPr>
          <p:cNvPicPr>
            <a:picLocks noRot="1" noChangeAspect="1"/>
          </p:cNvPicPr>
          <p:nvPr>
            <a:wavAudioFile r:embed="rId3" name="~PP1794.WAV"/>
          </p:nvPr>
        </p:nvPicPr>
        <p:blipFill>
          <a:blip r:embed="rId7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  <p:pic>
        <p:nvPicPr>
          <p:cNvPr id="10242" name="Picture 2" descr="http://img-fotki.yandex.ru/get/6523/66124276.c7/0_8424b_82156ba6_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0964880">
            <a:off x="7356725" y="1623786"/>
            <a:ext cx="1428750" cy="89535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7254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4 -0.01067  -0.018 -0.02133  -0.023 -0.02133  c -0.031 0  -0.063 0.16667  -0.063 0.33333  c 0 -0.084  -0.016 -0.16667  -0.031 -0.16667  c -0.016 0  -0.031 0.084  -0.031 0.16667  c 0 -0.04133  -0.008 -0.084  -0.016 -0.084  c -0.008 0  -0.016 0.04133  -0.016 0.084  c 0 -0.02133  -0.004 -0.04133  -0.008 -0.04133  c -0.004 0  -0.008 0.02133  -0.008 0.04133  c 0 -0.01067  -0.002 -0.02133  -0.004 -0.02133  c -0.001 0  -0.004 0.01067  -0.004 0.02133  c 0 -0.00533  -0.001 -0.01067  -0.002 -0.01067  c 0 -0.00133  -0.002 0.00533  -0.002 0.01067  c 0 -0.00267  0 -0.00533  -0.001 -0.00533  c 0 0.00133  -0.001 0.00267  -0.001 0.00533  c 0 -0.00133  0 -0.00267  0 -0.004  c -0.001 0  -0.001 0.00133  -0.001 0.00267  c -0.001 0  -0.001 -0.00133  -0.001 -0.00267  c -0.001 0  -0.001 0.00133  -0.001 0.00267  E" pathEditMode="relative" ptsTypes="">
                                      <p:cBhvr>
                                        <p:cTn id="6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hotoshopand.ucoz.ru/_pu/109/059105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14678" y="1571612"/>
            <a:ext cx="373608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Раз, два, три, четыре, пять</a:t>
            </a:r>
          </a:p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Вышли ясли погулять!</a:t>
            </a:r>
          </a:p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Вот участок наш, игрушки;</a:t>
            </a:r>
          </a:p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На ветвях висят кормушки.</a:t>
            </a:r>
          </a:p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Посыпаем мы туда -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крошек,</a:t>
            </a:r>
          </a:p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Вот и будет корм хороший.</a:t>
            </a:r>
          </a:p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Станут птицы прилетать,</a:t>
            </a:r>
          </a:p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Будут зернышки клевать.</a:t>
            </a:r>
            <a:endParaRPr lang="ru-RU" sz="2400" b="1" dirty="0">
              <a:ln>
                <a:solidFill>
                  <a:schemeClr val="tx1"/>
                </a:solidFill>
              </a:ln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advTm="571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ou173\Desktop\Бабенко\IMG_1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4" descr="http://img-fotki.yandex.ru/get/4414/102699435.331/0_6da5b_fa626bb6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785926"/>
            <a:ext cx="1571636" cy="157163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5072074"/>
            <a:ext cx="4429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Ой, смотрите, прилетели,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Два воробушка присели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endParaRPr lang="ru-RU" sz="2400" dirty="0"/>
          </a:p>
        </p:txBody>
      </p:sp>
      <p:pic>
        <p:nvPicPr>
          <p:cNvPr id="14" name="Рисунок 13" descr="http://ramki-photoshop.ru/pticy/ptici44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1500174"/>
            <a:ext cx="1785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43504" y="635795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Иванов</a:t>
            </a:r>
            <a:endParaRPr lang="ru-RU" dirty="0"/>
          </a:p>
        </p:txBody>
      </p:sp>
    </p:spTree>
  </p:cSld>
  <p:clrMapOvr>
    <a:masterClrMapping/>
  </p:clrMapOvr>
  <p:transition advTm="6069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ou173\Desktop\Бабенко\IMG_17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http://img-fotki.yandex.ru/get/6417/66124276.f0/0_89c85_d5b40ad8_X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91181">
            <a:off x="2043962" y="4975720"/>
            <a:ext cx="1144825" cy="112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4282" y="6215082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В этом домике синички.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8194" name="Picture 2" descr="http://img-fotki.yandex.ru/get/6103/66124276.4d/0_6d192_a66cf8c7_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088911">
            <a:off x="6575129" y="1671307"/>
            <a:ext cx="1428750" cy="110966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215074" y="6357958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Ива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492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dou173\Desktop\Бабенко\IMG_17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5" descr="http://img1.liveinternet.ru/images/attach/c/9/126/254/126254913_5432382_1556469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093607">
            <a:off x="4643438" y="3214686"/>
            <a:ext cx="2928958" cy="2500330"/>
          </a:xfrm>
          <a:prstGeom prst="rect">
            <a:avLst/>
          </a:prstGeom>
          <a:noFill/>
        </p:spPr>
      </p:pic>
      <p:pic>
        <p:nvPicPr>
          <p:cNvPr id="6" name="Picture 3" descr="http://www.playing-field.ru/img/2015/052010/402678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785794"/>
            <a:ext cx="2357454" cy="168591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282" y="5286388"/>
            <a:ext cx="5429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Детки, а это что за птички?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Правильно, снегири к нам прилетели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Так как кушать захотели.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00694" y="621508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Ивано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146" name="Picture 2" descr="https://yt3.ggpht.com/-6pXzLzPmHK4/AAAAAAAAAAI/AAAAAAAAAAA/qq5LZtaH_9o/s900-c-k-no/phot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96949">
            <a:off x="831005" y="1865054"/>
            <a:ext cx="1857388" cy="1500198"/>
          </a:xfrm>
          <a:prstGeom prst="rect">
            <a:avLst/>
          </a:prstGeom>
          <a:noFill/>
        </p:spPr>
      </p:pic>
    </p:spTree>
  </p:cSld>
  <p:clrMapOvr>
    <a:masterClrMapping/>
  </p:clrMapOvr>
  <p:transition advTm="6006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29 -0.05972 L 0.25851 0.284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dou173\Desktop\Бабенко\IMG_1749.JPG" id="4" name="Picture 1"/>
          <p:cNvPicPr>
            <a:picLocks noChangeArrowheads="1" noChangeAspect="1"/>
          </p:cNvPicPr>
          <p:nvPr/>
        </p:nvPicPr>
        <p:blipFill>
          <a:blip cstate="print" r:embed="rId2"/>
          <a:srcRect b="-2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http://img1.liveinternet.ru/images/attach/c/4/79/449/79449045_brownbirds700c.gif"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071546"/>
            <a:ext cx="5357850" cy="22860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7" y="6000768"/>
            <a:ext cx="3857652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400">
                <a:solidFill>
                  <a:schemeClr val="bg1"/>
                </a:solidFill>
              </a:rPr>
              <a:t>Эти домики, как в сказке,</a:t>
            </a:r>
            <a:endParaRPr b="1" dirty="0" lang="ru-RU" sz="240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0760" y="6357958"/>
            <a:ext cx="3143240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err="1" lang="ru-RU" smtClean="0">
                <a:solidFill>
                  <a:schemeClr val="bg1"/>
                </a:solidFill>
              </a:rPr>
              <a:t>Ииииииии</a:t>
            </a:r>
            <a:endParaRPr dirty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520">
    <p:wipe dir="r"/>
  </p:transition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dou173\Desktop\Бабенко\IMG_1746.JPG" id="2051" name="Picture 3"/>
          <p:cNvPicPr>
            <a:picLocks noChangeArrowheads="1" noChangeAspect="1"/>
          </p:cNvPicPr>
          <p:nvPr/>
        </p:nvPicPr>
        <p:blipFill>
          <a:blip cstate="print" r:embed="rId2"/>
          <a:srcRect b="4" r="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http://img-fotki.yandex.ru/get/5111/60637665.24e/0_88dc5_d7de77aa_XL" id="5" name="Рисунок 4"/>
          <p:cNvPicPr/>
          <p:nvPr/>
        </p:nvPicPr>
        <p:blipFill>
          <a:blip r:embed="rId3"/>
          <a:srcRect b="-99" r="-29"/>
          <a:stretch>
            <a:fillRect/>
          </a:stretch>
        </p:blipFill>
        <p:spPr bwMode="auto">
          <a:xfrm>
            <a:off x="2643174" y="1214422"/>
            <a:ext cx="3814762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28596" y="6215082"/>
            <a:ext cx="4000528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400">
                <a:solidFill>
                  <a:schemeClr val="bg1"/>
                </a:solidFill>
              </a:rPr>
              <a:t>Сядут птички без опаски</a:t>
            </a:r>
            <a:r>
              <a:rPr dirty="0" lang="ru-RU" smtClean="0" sz="2400">
                <a:solidFill>
                  <a:schemeClr val="bg1"/>
                </a:solidFill>
              </a:rPr>
              <a:t>.</a:t>
            </a:r>
            <a:endParaRPr dirty="0" lang="ru-RU" sz="240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2066" y="6500834"/>
            <a:ext cx="3214710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>
                <a:solidFill>
                  <a:schemeClr val="bg1"/>
                </a:solidFill>
              </a:rPr>
              <a:t>Ии</a:t>
            </a:r>
            <a:endParaRPr dirty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4774">
    <p:wipe dir="r"/>
  </p:transition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dou173\Desktop\Бабенко\IMG_1747.JPG" id="1027" name="Picture 3"/>
          <p:cNvPicPr>
            <a:picLocks noChangeArrowheads="1" noChangeAspect="1"/>
          </p:cNvPicPr>
          <p:nvPr/>
        </p:nvPicPr>
        <p:blipFill>
          <a:blip cstate="print" r:embed="rId2"/>
          <a:srcRect r="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http://s4.pic4you.ru/y2015/01-04/24687/4822348-thumb.png" id="4100" name="Picture 4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444321">
            <a:off x="857224" y="3357562"/>
            <a:ext cx="2214578" cy="23431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0034" y="6000768"/>
            <a:ext cx="4214842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400">
                <a:solidFill>
                  <a:schemeClr val="bg1"/>
                </a:solidFill>
              </a:rPr>
              <a:t>И ворон и голубей</a:t>
            </a:r>
          </a:p>
          <a:p>
            <a:r>
              <a:rPr b="1" dirty="0" lang="ru-RU" smtClean="0" sz="2400">
                <a:solidFill>
                  <a:schemeClr val="bg1"/>
                </a:solidFill>
              </a:rPr>
              <a:t>Всех накормим поскорей</a:t>
            </a:r>
            <a:r>
              <a:rPr dirty="0" lang="ru-RU" smtClean="0" sz="2400">
                <a:solidFill>
                  <a:schemeClr val="bg1"/>
                </a:solidFill>
              </a:rPr>
              <a:t>.</a:t>
            </a:r>
            <a:endParaRPr dirty="0" lang="ru-RU" sz="240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2198" y="6429396"/>
            <a:ext cx="798617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err="1" lang="ru-RU" smtClean="0">
                <a:solidFill>
                  <a:schemeClr val="bg1"/>
                </a:solidFill>
              </a:rPr>
              <a:t>Ивано</a:t>
            </a:r>
            <a:endParaRPr dirty="0" lang="ru-RU">
              <a:solidFill>
                <a:schemeClr val="bg1"/>
              </a:solidFill>
            </a:endParaRPr>
          </a:p>
        </p:txBody>
      </p:sp>
      <p:pic>
        <p:nvPicPr>
          <p:cNvPr descr="http://www.playcast.ru/uploads/2015/10/06/15352060.png" id="4098" name="Picture 2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839335">
            <a:off x="5885415" y="3455426"/>
            <a:ext cx="3071834" cy="2043104"/>
          </a:xfrm>
          <a:prstGeom prst="rect">
            <a:avLst/>
          </a:prstGeom>
          <a:noFill/>
        </p:spPr>
      </p:pic>
    </p:spTree>
  </p:cSld>
  <p:clrMapOvr>
    <a:masterClrMapping/>
  </p:clrMapOvr>
  <p:transition advTm="5569">
    <p:wipe dir="r"/>
  </p:transition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5787" y="357166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Что за чудо расчудесное?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photoshopand.ucoz.ru/_pu/109/059105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14546" y="2357430"/>
            <a:ext cx="6929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4678" y="4214818"/>
            <a:ext cx="5007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Группа раннего возраста «Пчелки»</a:t>
            </a:r>
            <a:endParaRPr lang="ru-RU" sz="2400" b="1" i="1" dirty="0"/>
          </a:p>
        </p:txBody>
      </p:sp>
    </p:spTree>
  </p:cSld>
  <p:clrMapOvr>
    <a:masterClrMapping/>
  </p:clrMapOvr>
  <p:transition advTm="9298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141</Words>
  <Application>Microsoft Office PowerPoint</Application>
  <PresentationFormat>Экран (4:3)</PresentationFormat>
  <Paragraphs>35</Paragraphs>
  <Slides>9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dou173</dc:creator>
  <cp:lastModifiedBy>lenovo</cp:lastModifiedBy>
  <cp:revision>37</cp:revision>
  <dcterms:created xsi:type="dcterms:W3CDTF">2016-02-11T06:07:25Z</dcterms:created>
  <dcterms:modified xsi:type="dcterms:W3CDTF">2021-10-15T05:10:50Z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1415314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