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45C21-580F-4BD8-BA68-2313333A0E8C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D4E8B-7BBB-4001-BE5C-A135B59B2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619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45C21-580F-4BD8-BA68-2313333A0E8C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D4E8B-7BBB-4001-BE5C-A135B59B2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404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45C21-580F-4BD8-BA68-2313333A0E8C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D4E8B-7BBB-4001-BE5C-A135B59B2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21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45C21-580F-4BD8-BA68-2313333A0E8C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D4E8B-7BBB-4001-BE5C-A135B59B2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30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45C21-580F-4BD8-BA68-2313333A0E8C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D4E8B-7BBB-4001-BE5C-A135B59B2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210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45C21-580F-4BD8-BA68-2313333A0E8C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D4E8B-7BBB-4001-BE5C-A135B59B2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248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45C21-580F-4BD8-BA68-2313333A0E8C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D4E8B-7BBB-4001-BE5C-A135B59B2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425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45C21-580F-4BD8-BA68-2313333A0E8C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D4E8B-7BBB-4001-BE5C-A135B59B2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642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45C21-580F-4BD8-BA68-2313333A0E8C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D4E8B-7BBB-4001-BE5C-A135B59B2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140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45C21-580F-4BD8-BA68-2313333A0E8C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D4E8B-7BBB-4001-BE5C-A135B59B2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379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45C21-580F-4BD8-BA68-2313333A0E8C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D4E8B-7BBB-4001-BE5C-A135B59B2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519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45C21-580F-4BD8-BA68-2313333A0E8C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D4E8B-7BBB-4001-BE5C-A135B59B2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966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624765_2-p-fon-lesa-dlya-fotoshopa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6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49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fsd.multiurok.ru/html/2018/01/06/s_5a50971262334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30661"/>
            <a:ext cx="12192001" cy="688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81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ello_html_m25f2d0b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6" y="133112"/>
            <a:ext cx="2426459" cy="2610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4" descr="hello_html_2b790a5c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864" y="692124"/>
            <a:ext cx="2631712" cy="2487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ello_html_m7b312219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929" y="242887"/>
            <a:ext cx="3076355" cy="2500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ello_html_5e2fafaa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1005" y="731042"/>
            <a:ext cx="2610995" cy="244833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ello_html_m2057a2d1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4" y="3644875"/>
            <a:ext cx="2406541" cy="2210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ello_html_m19701a4a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730" y="4654740"/>
            <a:ext cx="2937846" cy="2073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ello_html_39d957a2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312" y="3490802"/>
            <a:ext cx="2549833" cy="2364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ello_html_m558b2cbb.jp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2881" y="4150412"/>
            <a:ext cx="3120511" cy="25779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536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ello_html_m7f8bfa9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" y="0"/>
            <a:ext cx="12185492" cy="687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44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69" y="699684"/>
            <a:ext cx="12000931" cy="61583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>
                <a:latin typeface="Arial Black" panose="020B0A04020102020204" pitchFamily="34" charset="0"/>
              </a:rPr>
              <a:t>- окунь, щука</a:t>
            </a:r>
            <a:r>
              <a:rPr lang="ru-RU" sz="4400" b="1" dirty="0">
                <a:latin typeface="Arial Black" panose="020B0A04020102020204" pitchFamily="34" charset="0"/>
              </a:rPr>
              <a:t>, лягушка</a:t>
            </a:r>
            <a:r>
              <a:rPr lang="ru-RU" sz="4400" dirty="0">
                <a:latin typeface="Arial Black" panose="020B0A04020102020204" pitchFamily="34" charset="0"/>
              </a:rPr>
              <a:t>, карась</a:t>
            </a:r>
            <a:r>
              <a:rPr lang="ru-RU" sz="4400" dirty="0" smtClean="0">
                <a:latin typeface="Arial Black" panose="020B0A04020102020204" pitchFamily="34" charset="0"/>
              </a:rPr>
              <a:t>;</a:t>
            </a:r>
          </a:p>
          <a:p>
            <a:pPr marL="0" indent="0">
              <a:buNone/>
            </a:pPr>
            <a:r>
              <a:rPr lang="ru-RU" sz="4400" dirty="0">
                <a:latin typeface="Arial Black" panose="020B0A04020102020204" pitchFamily="34" charset="0"/>
              </a:rPr>
              <a:t/>
            </a:r>
            <a:br>
              <a:rPr lang="ru-RU" sz="4400" dirty="0">
                <a:latin typeface="Arial Black" panose="020B0A04020102020204" pitchFamily="34" charset="0"/>
              </a:rPr>
            </a:br>
            <a:r>
              <a:rPr lang="ru-RU" sz="4400" dirty="0">
                <a:latin typeface="Arial Black" panose="020B0A04020102020204" pitchFamily="34" charset="0"/>
              </a:rPr>
              <a:t>– кузнечик, бабочка, </a:t>
            </a:r>
            <a:r>
              <a:rPr lang="ru-RU" sz="4400" b="1" dirty="0">
                <a:latin typeface="Arial Black" panose="020B0A04020102020204" pitchFamily="34" charset="0"/>
              </a:rPr>
              <a:t>черепаха</a:t>
            </a:r>
            <a:r>
              <a:rPr lang="ru-RU" sz="4400" dirty="0">
                <a:latin typeface="Arial Black" panose="020B0A04020102020204" pitchFamily="34" charset="0"/>
              </a:rPr>
              <a:t>, жук; </a:t>
            </a:r>
          </a:p>
          <a:p>
            <a:pPr marL="0" indent="0">
              <a:buNone/>
            </a:pPr>
            <a:r>
              <a:rPr lang="ru-RU" sz="4400" dirty="0">
                <a:latin typeface="Arial Black" panose="020B0A04020102020204" pitchFamily="34" charset="0"/>
              </a:rPr>
              <a:t/>
            </a:r>
            <a:br>
              <a:rPr lang="ru-RU" sz="4400" dirty="0">
                <a:latin typeface="Arial Black" panose="020B0A04020102020204" pitchFamily="34" charset="0"/>
              </a:rPr>
            </a:br>
            <a:r>
              <a:rPr lang="ru-RU" sz="4400" dirty="0">
                <a:latin typeface="Arial Black" panose="020B0A04020102020204" pitchFamily="34" charset="0"/>
              </a:rPr>
              <a:t>- медведь, лиса, </a:t>
            </a:r>
            <a:r>
              <a:rPr lang="ru-RU" sz="4400" b="1" dirty="0">
                <a:latin typeface="Arial Black" panose="020B0A04020102020204" pitchFamily="34" charset="0"/>
              </a:rPr>
              <a:t>жаба</a:t>
            </a:r>
            <a:r>
              <a:rPr lang="ru-RU" sz="4400" dirty="0">
                <a:latin typeface="Arial Black" panose="020B0A04020102020204" pitchFamily="34" charset="0"/>
              </a:rPr>
              <a:t>, заяц; </a:t>
            </a:r>
            <a:endParaRPr lang="ru-RU" sz="4400" dirty="0" smtClean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sz="4400" dirty="0">
                <a:latin typeface="Arial Black" panose="020B0A04020102020204" pitchFamily="34" charset="0"/>
              </a:rPr>
              <a:t/>
            </a:r>
            <a:br>
              <a:rPr lang="ru-RU" sz="4400" dirty="0">
                <a:latin typeface="Arial Black" panose="020B0A04020102020204" pitchFamily="34" charset="0"/>
              </a:rPr>
            </a:br>
            <a:r>
              <a:rPr lang="ru-RU" sz="4400" dirty="0">
                <a:latin typeface="Arial Black" panose="020B0A04020102020204" pitchFamily="34" charset="0"/>
              </a:rPr>
              <a:t>- воробей, голубь, </a:t>
            </a:r>
            <a:r>
              <a:rPr lang="ru-RU" sz="4400" b="1" dirty="0">
                <a:latin typeface="Arial Black" panose="020B0A04020102020204" pitchFamily="34" charset="0"/>
              </a:rPr>
              <a:t>змея,</a:t>
            </a:r>
            <a:r>
              <a:rPr lang="ru-RU" sz="4400" dirty="0">
                <a:latin typeface="Arial Black" panose="020B0A04020102020204" pitchFamily="34" charset="0"/>
              </a:rPr>
              <a:t> дятел.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Умножение 4"/>
          <p:cNvSpPr/>
          <p:nvPr/>
        </p:nvSpPr>
        <p:spPr>
          <a:xfrm>
            <a:off x="4858603" y="300251"/>
            <a:ext cx="2429301" cy="1460310"/>
          </a:xfrm>
          <a:prstGeom prst="mathMultiply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множение 5"/>
          <p:cNvSpPr/>
          <p:nvPr/>
        </p:nvSpPr>
        <p:spPr>
          <a:xfrm>
            <a:off x="7517641" y="1674469"/>
            <a:ext cx="2429301" cy="1460310"/>
          </a:xfrm>
          <a:prstGeom prst="mathMultiply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множение 6"/>
          <p:cNvSpPr/>
          <p:nvPr/>
        </p:nvSpPr>
        <p:spPr>
          <a:xfrm>
            <a:off x="5272585" y="3048687"/>
            <a:ext cx="2429301" cy="1460310"/>
          </a:xfrm>
          <a:prstGeom prst="mathMultiply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множение 7"/>
          <p:cNvSpPr/>
          <p:nvPr/>
        </p:nvSpPr>
        <p:spPr>
          <a:xfrm>
            <a:off x="5738883" y="4333165"/>
            <a:ext cx="2429301" cy="1460310"/>
          </a:xfrm>
          <a:prstGeom prst="mathMultiply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08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01372" y="204716"/>
            <a:ext cx="53892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ЖИВОТНЫЕ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 rot="2569679">
            <a:off x="3152432" y="941694"/>
            <a:ext cx="379058" cy="12010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4495814" y="1128046"/>
            <a:ext cx="403732" cy="12583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7187938" y="1131476"/>
            <a:ext cx="409433" cy="12583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9157044">
            <a:off x="8965612" y="934830"/>
            <a:ext cx="389195" cy="14389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904556" y="2111444"/>
            <a:ext cx="19094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Рыбы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100" name="Picture 4" descr="https://c.wallhere.com/photos/ea/b9/1600x1200_px_fish_tropical-1650625.jpg!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08" y="3062909"/>
            <a:ext cx="2474145" cy="185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avatars.mds.yandex.net/get-zen_doc/1362956/pub_6143469e2745040848d8fbc9_6143fbc6f8f28965f548c32b/scale_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486" y="3796944"/>
            <a:ext cx="2682240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878511" y="2538604"/>
            <a:ext cx="308619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Насекомые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36837" y="2201671"/>
            <a:ext cx="19656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Звери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856568" y="2384715"/>
            <a:ext cx="21579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Птицы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108" name="Picture 12" descr="https://libkolch.ru/attachments/Image/81b14055-fd9e-49df-a14e-44313a086a40.jpg?template=generic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406" y="3101742"/>
            <a:ext cx="3090803" cy="208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77035" y="3380435"/>
            <a:ext cx="2237496" cy="2667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355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10" grpId="0" uiExpand="1" build="p"/>
      <p:bldP spid="7" grpId="0" animBg="1"/>
      <p:bldP spid="12" grpId="0" animBg="1"/>
      <p:bldP spid="11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27416" y="230188"/>
            <a:ext cx="835243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ЗЕМНОВОДНЫЕ</a:t>
            </a:r>
            <a:endParaRPr lang="ru-RU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5122" name="Picture 2" descr="https://dogcatdog.ru/wp-content/uploads/7/5/5/755cf4e799cab952401ebe167ca45fc9.jp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476" y="1215353"/>
            <a:ext cx="9971097" cy="564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18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6155" y="201069"/>
            <a:ext cx="1033969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ПРЕСМЫКАЮЩИЕСЯ</a:t>
            </a:r>
            <a:endParaRPr lang="ru-RU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6148" name="Picture 4" descr="https://estestvoznanye.ru/sites/default/files/presmikaushiesja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166" y="1172588"/>
            <a:ext cx="9237667" cy="555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79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16</Words>
  <Application>Microsoft Office PowerPoint</Application>
  <PresentationFormat>Широкоэкранный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Марина</cp:lastModifiedBy>
  <cp:revision>7</cp:revision>
  <dcterms:created xsi:type="dcterms:W3CDTF">2021-10-20T13:36:10Z</dcterms:created>
  <dcterms:modified xsi:type="dcterms:W3CDTF">2021-10-20T14:27:41Z</dcterms:modified>
</cp:coreProperties>
</file>