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85" r:id="rId6"/>
    <p:sldId id="260" r:id="rId7"/>
    <p:sldId id="261" r:id="rId8"/>
    <p:sldId id="262" r:id="rId9"/>
    <p:sldId id="263" r:id="rId10"/>
    <p:sldId id="264" r:id="rId11"/>
    <p:sldId id="266" r:id="rId12"/>
    <p:sldId id="271" r:id="rId13"/>
    <p:sldId id="275" r:id="rId14"/>
    <p:sldId id="276" r:id="rId15"/>
    <p:sldId id="278" r:id="rId16"/>
    <p:sldId id="279" r:id="rId17"/>
    <p:sldId id="284" r:id="rId18"/>
    <p:sldId id="281" r:id="rId19"/>
    <p:sldId id="282" r:id="rId20"/>
    <p:sldId id="28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206DE-19FD-4947-960C-FF1ADC7842E0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2FAE8-CD91-426A-B7BA-829B45ACBC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606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206DE-19FD-4947-960C-FF1ADC7842E0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2FAE8-CD91-426A-B7BA-829B45ACBC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607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206DE-19FD-4947-960C-FF1ADC7842E0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2FAE8-CD91-426A-B7BA-829B45ACBC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662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206DE-19FD-4947-960C-FF1ADC7842E0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2FAE8-CD91-426A-B7BA-829B45ACBC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7184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206DE-19FD-4947-960C-FF1ADC7842E0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2FAE8-CD91-426A-B7BA-829B45ACBC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341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206DE-19FD-4947-960C-FF1ADC7842E0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2FAE8-CD91-426A-B7BA-829B45ACBC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0361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206DE-19FD-4947-960C-FF1ADC7842E0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2FAE8-CD91-426A-B7BA-829B45ACBC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164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206DE-19FD-4947-960C-FF1ADC7842E0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2FAE8-CD91-426A-B7BA-829B45ACBC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709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206DE-19FD-4947-960C-FF1ADC7842E0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2FAE8-CD91-426A-B7BA-829B45ACBC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640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206DE-19FD-4947-960C-FF1ADC7842E0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2FAE8-CD91-426A-B7BA-829B45ACBC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069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206DE-19FD-4947-960C-FF1ADC7842E0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2FAE8-CD91-426A-B7BA-829B45ACBC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433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206DE-19FD-4947-960C-FF1ADC7842E0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B2FAE8-CD91-426A-B7BA-829B45ACBC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3911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74" y="332656"/>
            <a:ext cx="8782050" cy="56102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1849500"/>
            <a:ext cx="48965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Подвиг ленинградцев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607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96752"/>
            <a:ext cx="8716887" cy="4913932"/>
          </a:xfrm>
        </p:spPr>
      </p:pic>
    </p:spTree>
    <p:extLst>
      <p:ext uri="{BB962C8B-B14F-4D97-AF65-F5344CB8AC3E}">
        <p14:creationId xmlns:p14="http://schemas.microsoft.com/office/powerpoint/2010/main" val="58038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548680"/>
            <a:ext cx="8853691" cy="5671896"/>
          </a:xfrm>
        </p:spPr>
      </p:pic>
    </p:spTree>
    <p:extLst>
      <p:ext uri="{BB962C8B-B14F-4D97-AF65-F5344CB8AC3E}">
        <p14:creationId xmlns:p14="http://schemas.microsoft.com/office/powerpoint/2010/main" val="293612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252" y="2132856"/>
            <a:ext cx="4526704" cy="298762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620687"/>
            <a:ext cx="3811705" cy="5246219"/>
          </a:xfrm>
        </p:spPr>
      </p:pic>
    </p:spTree>
    <p:extLst>
      <p:ext uri="{BB962C8B-B14F-4D97-AF65-F5344CB8AC3E}">
        <p14:creationId xmlns:p14="http://schemas.microsoft.com/office/powerpoint/2010/main" val="99409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12" y="1623026"/>
            <a:ext cx="3995988" cy="309634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581546"/>
            <a:ext cx="4811390" cy="320530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95" y="206685"/>
            <a:ext cx="4953000" cy="279082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7294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60" y="476671"/>
            <a:ext cx="9119739" cy="477874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5553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8413948" cy="6310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197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652" y="548680"/>
            <a:ext cx="8548490" cy="568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07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74" y="332656"/>
            <a:ext cx="8782050" cy="5610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47024"/>
            <a:ext cx="8778552" cy="5855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21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11" y="260648"/>
            <a:ext cx="8709248" cy="6019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31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836712"/>
            <a:ext cx="8432577" cy="4732784"/>
          </a:xfrm>
        </p:spPr>
      </p:pic>
    </p:spTree>
    <p:extLst>
      <p:ext uri="{BB962C8B-B14F-4D97-AF65-F5344CB8AC3E}">
        <p14:creationId xmlns:p14="http://schemas.microsoft.com/office/powerpoint/2010/main" val="126320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04664"/>
            <a:ext cx="8701787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307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7" y="476672"/>
            <a:ext cx="7908393" cy="5472608"/>
          </a:xfrm>
        </p:spPr>
      </p:pic>
    </p:spTree>
    <p:extLst>
      <p:ext uri="{BB962C8B-B14F-4D97-AF65-F5344CB8AC3E}">
        <p14:creationId xmlns:p14="http://schemas.microsoft.com/office/powerpoint/2010/main" val="170584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548680"/>
            <a:ext cx="7760960" cy="5577483"/>
          </a:xfrm>
        </p:spPr>
      </p:pic>
    </p:spTree>
    <p:extLst>
      <p:ext uri="{BB962C8B-B14F-4D97-AF65-F5344CB8AC3E}">
        <p14:creationId xmlns:p14="http://schemas.microsoft.com/office/powerpoint/2010/main" val="179568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50" y="741432"/>
            <a:ext cx="7179641" cy="5384731"/>
          </a:xfrm>
        </p:spPr>
      </p:pic>
    </p:spTree>
    <p:extLst>
      <p:ext uri="{BB962C8B-B14F-4D97-AF65-F5344CB8AC3E}">
        <p14:creationId xmlns:p14="http://schemas.microsoft.com/office/powerpoint/2010/main" val="1416838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397839"/>
            <a:ext cx="3960440" cy="5944377"/>
          </a:xfrm>
        </p:spPr>
      </p:pic>
    </p:spTree>
    <p:extLst>
      <p:ext uri="{BB962C8B-B14F-4D97-AF65-F5344CB8AC3E}">
        <p14:creationId xmlns:p14="http://schemas.microsoft.com/office/powerpoint/2010/main" val="384746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4664"/>
            <a:ext cx="8017927" cy="5505475"/>
          </a:xfrm>
        </p:spPr>
      </p:pic>
    </p:spTree>
    <p:extLst>
      <p:ext uri="{BB962C8B-B14F-4D97-AF65-F5344CB8AC3E}">
        <p14:creationId xmlns:p14="http://schemas.microsoft.com/office/powerpoint/2010/main" val="426629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8471130" cy="6192688"/>
          </a:xfrm>
        </p:spPr>
      </p:pic>
    </p:spTree>
    <p:extLst>
      <p:ext uri="{BB962C8B-B14F-4D97-AF65-F5344CB8AC3E}">
        <p14:creationId xmlns:p14="http://schemas.microsoft.com/office/powerpoint/2010/main" val="3748979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78" y="548680"/>
            <a:ext cx="8935644" cy="5472608"/>
          </a:xfrm>
        </p:spPr>
      </p:pic>
    </p:spTree>
    <p:extLst>
      <p:ext uri="{BB962C8B-B14F-4D97-AF65-F5344CB8AC3E}">
        <p14:creationId xmlns:p14="http://schemas.microsoft.com/office/powerpoint/2010/main" val="341004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2</Words>
  <Application>Microsoft Office PowerPoint</Application>
  <PresentationFormat>Экран (4:3)</PresentationFormat>
  <Paragraphs>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</dc:creator>
  <cp:lastModifiedBy>Анна</cp:lastModifiedBy>
  <cp:revision>13</cp:revision>
  <dcterms:created xsi:type="dcterms:W3CDTF">2021-01-18T19:28:48Z</dcterms:created>
  <dcterms:modified xsi:type="dcterms:W3CDTF">2021-01-24T09:05:45Z</dcterms:modified>
</cp:coreProperties>
</file>