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6" r:id="rId3"/>
    <p:sldId id="257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>
        <p:scale>
          <a:sx n="106" d="100"/>
          <a:sy n="106" d="100"/>
        </p:scale>
        <p:origin x="-114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slide" Target="../slides/slide8.xml"/><Relationship Id="rId1" Type="http://schemas.openxmlformats.org/officeDocument/2006/relationships/slide" Target="../slides/slide4.xml"/><Relationship Id="rId5" Type="http://schemas.openxmlformats.org/officeDocument/2006/relationships/slide" Target="../slides/slide7.xml"/><Relationship Id="rId4" Type="http://schemas.openxmlformats.org/officeDocument/2006/relationships/slide" Target="../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7E46D7-38AA-47F2-99B0-3F34D753971C}" type="doc">
      <dgm:prSet loTypeId="urn:microsoft.com/office/officeart/2005/8/layout/cycle6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9E8EE41E-2B8F-4344-A478-0CAC91D72D9E}">
      <dgm:prSet phldrT="[Текст]" custT="1"/>
      <dgm:spPr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divot"/>
          <a:contourClr>
            <a:srgbClr val="FFFFFF"/>
          </a:contourClr>
        </a:sp3d>
      </dgm:spPr>
      <dgm:t>
        <a:bodyPr/>
        <a:lstStyle/>
        <a:p>
          <a:r>
            <a:rPr lang="ru-RU" sz="16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/>
              <a:hlinkClick xmlns:r="http://schemas.openxmlformats.org/officeDocument/2006/relationships" r:id="rId1" action="ppaction://hlinksldjump"/>
            </a:rPr>
            <a:t>Колобок</a:t>
          </a:r>
          <a:endParaRPr lang="ru-RU" sz="16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</dgm:t>
    </dgm:pt>
    <dgm:pt modelId="{56FC25F6-FAB1-407C-B057-2E22B1131769}" type="parTrans" cxnId="{477AACCD-3F03-475A-8488-7AF6D012AF87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F471A815-A427-4A08-A322-45F208276FEE}" type="sibTrans" cxnId="{477AACCD-3F03-475A-8488-7AF6D012AF87}">
      <dgm:prSet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F8D19A17-404C-4060-8654-B69457607F0B}">
      <dgm:prSet phldrT="[Текст]" custT="1"/>
      <dgm:spPr>
        <a:solidFill>
          <a:schemeClr val="accent3">
            <a:hueOff val="0"/>
            <a:satOff val="0"/>
            <a:lumOff val="0"/>
          </a:schemeClr>
        </a:solidFill>
        <a:scene3d>
          <a:camera prst="orthographicFront"/>
          <a:lightRig rig="threePt" dir="t"/>
        </a:scene3d>
        <a:sp3d>
          <a:bevelT w="139700" h="139700" prst="divot"/>
          <a:bevelB w="139700" prst="cross"/>
        </a:sp3d>
      </dgm:spPr>
      <dgm:t>
        <a:bodyPr/>
        <a:lstStyle/>
        <a:p>
          <a:r>
            <a:rPr lang="ru-RU" sz="1600" b="0" cap="none" spc="0" dirty="0" smtClean="0">
              <a:ln w="18415" cmpd="sng">
                <a:noFill/>
                <a:prstDash val="solid"/>
              </a:ln>
              <a:solidFill>
                <a:schemeClr val="accent6">
                  <a:lumMod val="75000"/>
                </a:schemeClr>
              </a:solidFill>
              <a:effectLst/>
              <a:hlinkClick xmlns:r="http://schemas.openxmlformats.org/officeDocument/2006/relationships" r:id="rId2" action="ppaction://hlinksldjump"/>
            </a:rPr>
            <a:t>Теремок</a:t>
          </a:r>
          <a:endParaRPr lang="ru-RU" sz="1600" b="0" cap="none" spc="0" dirty="0">
            <a:ln w="18415" cmpd="sng">
              <a:noFill/>
              <a:prstDash val="solid"/>
            </a:ln>
            <a:solidFill>
              <a:schemeClr val="accent6">
                <a:lumMod val="75000"/>
              </a:schemeClr>
            </a:solidFill>
            <a:effectLst/>
          </a:endParaRPr>
        </a:p>
      </dgm:t>
    </dgm:pt>
    <dgm:pt modelId="{99D98FCF-1B4D-4E82-9115-E8077EF17EE7}" type="parTrans" cxnId="{F31B2FB4-6004-424E-947B-E2F29C3DA824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695716D3-1D93-4D9F-A41C-76453D3FE1DA}" type="sibTrans" cxnId="{F31B2FB4-6004-424E-947B-E2F29C3DA824}">
      <dgm:prSet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79DAC443-5A8E-4D33-A874-D6A06159B7E4}">
      <dgm:prSet phldrT="[Текст]" custT="1"/>
      <dgm:spPr>
        <a:scene3d>
          <a:camera prst="orthographicFront"/>
          <a:lightRig rig="threePt" dir="t"/>
        </a:scene3d>
        <a:sp3d>
          <a:bevelT w="139700" h="139700" prst="divot"/>
        </a:sp3d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6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  </a:t>
          </a:r>
          <a:r>
            <a:rPr lang="ru-RU" sz="16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/>
              <a:hlinkClick xmlns:r="http://schemas.openxmlformats.org/officeDocument/2006/relationships" r:id="rId3" action="ppaction://hlinksldjump"/>
            </a:rPr>
            <a:t>По щучьему велению</a:t>
          </a:r>
          <a:endParaRPr lang="ru-RU" sz="1600"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6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/>
              <a:hlinkClick xmlns:r="http://schemas.openxmlformats.org/officeDocument/2006/relationships" r:id="rId3" action="ppaction://hlinksldjump"/>
            </a:rPr>
            <a:t>веленью</a:t>
          </a:r>
          <a:endParaRPr lang="ru-RU" sz="16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</dgm:t>
    </dgm:pt>
    <dgm:pt modelId="{44394CC7-EFFE-4607-998B-2190E6D39E7D}" type="parTrans" cxnId="{241877DA-E9FF-4700-B9C5-9DCF1B85CD38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E52FC2E7-98A4-462D-92D3-40B4584FB5B7}" type="sibTrans" cxnId="{241877DA-E9FF-4700-B9C5-9DCF1B85CD38}">
      <dgm:prSet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BBA1986D-CE0B-4999-8F40-CC7E1E9C7188}">
      <dgm:prSet phldrT="[Текст]" custT="1"/>
      <dgm:spPr>
        <a:scene3d>
          <a:camera prst="orthographicFront"/>
          <a:lightRig rig="threePt" dir="t"/>
        </a:scene3d>
        <a:sp3d>
          <a:bevelT w="139700" h="139700" prst="divot"/>
        </a:sp3d>
      </dgm:spPr>
      <dgm:t>
        <a:bodyPr/>
        <a:lstStyle/>
        <a:p>
          <a:r>
            <a:rPr lang="ru-RU" sz="1600" b="0" cap="none" spc="0" dirty="0" smtClean="0">
              <a:ln w="18415" cmpd="sng">
                <a:noFill/>
                <a:prstDash val="solid"/>
              </a:ln>
              <a:solidFill>
                <a:srgbClr val="FFFFFF"/>
              </a:solidFill>
              <a:effectLst/>
              <a:hlinkClick xmlns:r="http://schemas.openxmlformats.org/officeDocument/2006/relationships" r:id="rId4" action="ppaction://hlinksldjump"/>
            </a:rPr>
            <a:t>Репка</a:t>
          </a:r>
          <a:endParaRPr lang="ru-RU" sz="1600" b="0" cap="none" spc="0" dirty="0">
            <a:ln w="18415" cmpd="sng">
              <a:noFill/>
              <a:prstDash val="solid"/>
            </a:ln>
            <a:solidFill>
              <a:srgbClr val="FFFFFF"/>
            </a:solidFill>
            <a:effectLst/>
          </a:endParaRPr>
        </a:p>
      </dgm:t>
    </dgm:pt>
    <dgm:pt modelId="{C588A824-48A4-491B-AC14-6C567957F04E}" type="parTrans" cxnId="{6F3B2E41-35ED-4940-ABAD-571E183B2C71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F2CCDA2E-37A1-45B4-9154-C0DEE368FFDB}" type="sibTrans" cxnId="{6F3B2E41-35ED-4940-ABAD-571E183B2C71}">
      <dgm:prSet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10085208-2160-41F2-825A-D0793B7B396D}">
      <dgm:prSet phldrT="[Текст]" custT="1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z="1600" b="0" cap="none" spc="0" dirty="0" smtClean="0">
              <a:ln w="18415" cmpd="sng">
                <a:noFill/>
                <a:prstDash val="solid"/>
              </a:ln>
              <a:solidFill>
                <a:srgbClr val="FF0000"/>
              </a:solidFill>
              <a:effectLst/>
              <a:hlinkClick xmlns:r="http://schemas.openxmlformats.org/officeDocument/2006/relationships" r:id="rId5" action="ppaction://hlinksldjump"/>
            </a:rPr>
            <a:t>Курочка ряба</a:t>
          </a:r>
          <a:r>
            <a:rPr lang="ru-RU" sz="1600" b="0" cap="none" spc="0" dirty="0" smtClean="0">
              <a:ln w="18415" cmpd="sng">
                <a:noFill/>
                <a:prstDash val="solid"/>
              </a:ln>
              <a:solidFill>
                <a:srgbClr val="FF0000"/>
              </a:solidFill>
              <a:effectLst/>
            </a:rPr>
            <a:t> </a:t>
          </a:r>
          <a:endParaRPr lang="ru-RU" sz="1600" b="0" cap="none" spc="0" dirty="0">
            <a:ln w="18415" cmpd="sng">
              <a:noFill/>
              <a:prstDash val="solid"/>
            </a:ln>
            <a:solidFill>
              <a:srgbClr val="FF0000"/>
            </a:solidFill>
            <a:effectLst/>
          </a:endParaRPr>
        </a:p>
      </dgm:t>
    </dgm:pt>
    <dgm:pt modelId="{F5626CE0-98A7-46D5-ABA1-EC02DE512E0B}" type="parTrans" cxnId="{22D9FBA5-939B-4E69-AA4C-F0F8183AA21F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5AA7A048-F905-4462-B7BE-F0663B5A1909}" type="sibTrans" cxnId="{22D9FBA5-939B-4E69-AA4C-F0F8183AA21F}">
      <dgm:prSet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C2692AAE-C319-4C6F-B58D-BD73A4A36C0D}" type="pres">
      <dgm:prSet presAssocID="{BE7E46D7-38AA-47F2-99B0-3F34D753971C}" presName="cycle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1E0EAB-00B7-4CDB-8FF4-CF5CD5374E7F}" type="pres">
      <dgm:prSet presAssocID="{9E8EE41E-2B8F-4344-A478-0CAC91D72D9E}" presName="node" presStyleLbl="node1" presStyleIdx="0" presStyleCnt="5" custRadScaleRad="101308" custRadScaleInc="-2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42B68D-7B30-4C47-81EF-8C220D45A3E8}" type="pres">
      <dgm:prSet presAssocID="{9E8EE41E-2B8F-4344-A478-0CAC91D72D9E}" presName="spNode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3E70842D-20B5-4E10-A532-75FF0CAAD7BC}" type="pres">
      <dgm:prSet presAssocID="{F471A815-A427-4A08-A322-45F208276FEE}" presName="sibTrans" presStyleLbl="sibTrans1D1" presStyleIdx="0" presStyleCnt="5"/>
      <dgm:spPr/>
      <dgm:t>
        <a:bodyPr/>
        <a:lstStyle/>
        <a:p>
          <a:endParaRPr lang="ru-RU"/>
        </a:p>
      </dgm:t>
    </dgm:pt>
    <dgm:pt modelId="{34908CEF-9FA4-4915-B786-3665C4906AD2}" type="pres">
      <dgm:prSet presAssocID="{F8D19A17-404C-4060-8654-B69457607F0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811A19-471C-4042-8E91-35D433146C5F}" type="pres">
      <dgm:prSet presAssocID="{F8D19A17-404C-4060-8654-B69457607F0B}" presName="spNode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F3A8C62F-1855-41F9-9B77-6CE53694ED99}" type="pres">
      <dgm:prSet presAssocID="{695716D3-1D93-4D9F-A41C-76453D3FE1DA}" presName="sibTrans" presStyleLbl="sibTrans1D1" presStyleIdx="1" presStyleCnt="5"/>
      <dgm:spPr/>
      <dgm:t>
        <a:bodyPr/>
        <a:lstStyle/>
        <a:p>
          <a:endParaRPr lang="ru-RU"/>
        </a:p>
      </dgm:t>
    </dgm:pt>
    <dgm:pt modelId="{5820FC11-B3E2-482E-B130-5F9880B16F77}" type="pres">
      <dgm:prSet presAssocID="{79DAC443-5A8E-4D33-A874-D6A06159B7E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AAB629-7AA9-4296-BC0A-2573084F61D2}" type="pres">
      <dgm:prSet presAssocID="{79DAC443-5A8E-4D33-A874-D6A06159B7E4}" presName="spNode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B11A75AE-9AA1-422F-8A48-F23AD10DCE81}" type="pres">
      <dgm:prSet presAssocID="{E52FC2E7-98A4-462D-92D3-40B4584FB5B7}" presName="sibTrans" presStyleLbl="sibTrans1D1" presStyleIdx="2" presStyleCnt="5"/>
      <dgm:spPr/>
      <dgm:t>
        <a:bodyPr/>
        <a:lstStyle/>
        <a:p>
          <a:endParaRPr lang="ru-RU"/>
        </a:p>
      </dgm:t>
    </dgm:pt>
    <dgm:pt modelId="{CFD3548C-93F9-4903-B80A-E0A8BFBC856D}" type="pres">
      <dgm:prSet presAssocID="{BBA1986D-CE0B-4999-8F40-CC7E1E9C718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699A81-9111-4F4D-B6EE-A72F6F616479}" type="pres">
      <dgm:prSet presAssocID="{BBA1986D-CE0B-4999-8F40-CC7E1E9C7188}" presName="spNode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9025E4AB-3273-4E3A-ACD3-FCA03A0F9A9E}" type="pres">
      <dgm:prSet presAssocID="{F2CCDA2E-37A1-45B4-9154-C0DEE368FFDB}" presName="sibTrans" presStyleLbl="sibTrans1D1" presStyleIdx="3" presStyleCnt="5"/>
      <dgm:spPr/>
      <dgm:t>
        <a:bodyPr/>
        <a:lstStyle/>
        <a:p>
          <a:endParaRPr lang="ru-RU"/>
        </a:p>
      </dgm:t>
    </dgm:pt>
    <dgm:pt modelId="{1BAB3F9E-CE6C-4B97-8C71-79F3351C2523}" type="pres">
      <dgm:prSet presAssocID="{10085208-2160-41F2-825A-D0793B7B396D}" presName="node" presStyleLbl="node1" presStyleIdx="4" presStyleCnt="5" custRadScaleRad="100190" custRadScaleInc="12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C20D99-5C8F-4DF4-883E-7178BC29AFC8}" type="pres">
      <dgm:prSet presAssocID="{10085208-2160-41F2-825A-D0793B7B396D}" presName="spNode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854917CC-2062-41CA-B157-3198A607E7A8}" type="pres">
      <dgm:prSet presAssocID="{5AA7A048-F905-4462-B7BE-F0663B5A1909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882E336D-72A5-4AD2-BE1D-FC7815B37BCE}" type="presOf" srcId="{5AA7A048-F905-4462-B7BE-F0663B5A1909}" destId="{854917CC-2062-41CA-B157-3198A607E7A8}" srcOrd="0" destOrd="0" presId="urn:microsoft.com/office/officeart/2005/8/layout/cycle6"/>
    <dgm:cxn modelId="{A7498D86-E42A-4A20-BED5-6BC1BB8E72C0}" type="presOf" srcId="{BBA1986D-CE0B-4999-8F40-CC7E1E9C7188}" destId="{CFD3548C-93F9-4903-B80A-E0A8BFBC856D}" srcOrd="0" destOrd="0" presId="urn:microsoft.com/office/officeart/2005/8/layout/cycle6"/>
    <dgm:cxn modelId="{6F22BBC4-DEF8-4ADE-8419-651BA1513A51}" type="presOf" srcId="{BE7E46D7-38AA-47F2-99B0-3F34D753971C}" destId="{C2692AAE-C319-4C6F-B58D-BD73A4A36C0D}" srcOrd="0" destOrd="0" presId="urn:microsoft.com/office/officeart/2005/8/layout/cycle6"/>
    <dgm:cxn modelId="{B590E978-64A4-49DE-8557-AA06C8CA70A5}" type="presOf" srcId="{F471A815-A427-4A08-A322-45F208276FEE}" destId="{3E70842D-20B5-4E10-A532-75FF0CAAD7BC}" srcOrd="0" destOrd="0" presId="urn:microsoft.com/office/officeart/2005/8/layout/cycle6"/>
    <dgm:cxn modelId="{D010E79D-B9C6-47DC-A5AE-5DDBE9B8E2BE}" type="presOf" srcId="{F2CCDA2E-37A1-45B4-9154-C0DEE368FFDB}" destId="{9025E4AB-3273-4E3A-ACD3-FCA03A0F9A9E}" srcOrd="0" destOrd="0" presId="urn:microsoft.com/office/officeart/2005/8/layout/cycle6"/>
    <dgm:cxn modelId="{F31B2FB4-6004-424E-947B-E2F29C3DA824}" srcId="{BE7E46D7-38AA-47F2-99B0-3F34D753971C}" destId="{F8D19A17-404C-4060-8654-B69457607F0B}" srcOrd="1" destOrd="0" parTransId="{99D98FCF-1B4D-4E82-9115-E8077EF17EE7}" sibTransId="{695716D3-1D93-4D9F-A41C-76453D3FE1DA}"/>
    <dgm:cxn modelId="{93A4A207-9108-470C-9412-922B6ADDBE71}" type="presOf" srcId="{9E8EE41E-2B8F-4344-A478-0CAC91D72D9E}" destId="{451E0EAB-00B7-4CDB-8FF4-CF5CD5374E7F}" srcOrd="0" destOrd="0" presId="urn:microsoft.com/office/officeart/2005/8/layout/cycle6"/>
    <dgm:cxn modelId="{241877DA-E9FF-4700-B9C5-9DCF1B85CD38}" srcId="{BE7E46D7-38AA-47F2-99B0-3F34D753971C}" destId="{79DAC443-5A8E-4D33-A874-D6A06159B7E4}" srcOrd="2" destOrd="0" parTransId="{44394CC7-EFFE-4607-998B-2190E6D39E7D}" sibTransId="{E52FC2E7-98A4-462D-92D3-40B4584FB5B7}"/>
    <dgm:cxn modelId="{062F7CDF-4806-4597-A329-972B0D99423B}" type="presOf" srcId="{10085208-2160-41F2-825A-D0793B7B396D}" destId="{1BAB3F9E-CE6C-4B97-8C71-79F3351C2523}" srcOrd="0" destOrd="0" presId="urn:microsoft.com/office/officeart/2005/8/layout/cycle6"/>
    <dgm:cxn modelId="{22D9FBA5-939B-4E69-AA4C-F0F8183AA21F}" srcId="{BE7E46D7-38AA-47F2-99B0-3F34D753971C}" destId="{10085208-2160-41F2-825A-D0793B7B396D}" srcOrd="4" destOrd="0" parTransId="{F5626CE0-98A7-46D5-ABA1-EC02DE512E0B}" sibTransId="{5AA7A048-F905-4462-B7BE-F0663B5A1909}"/>
    <dgm:cxn modelId="{477AACCD-3F03-475A-8488-7AF6D012AF87}" srcId="{BE7E46D7-38AA-47F2-99B0-3F34D753971C}" destId="{9E8EE41E-2B8F-4344-A478-0CAC91D72D9E}" srcOrd="0" destOrd="0" parTransId="{56FC25F6-FAB1-407C-B057-2E22B1131769}" sibTransId="{F471A815-A427-4A08-A322-45F208276FEE}"/>
    <dgm:cxn modelId="{4A91BEDB-995C-464A-96A7-5F56978D4524}" type="presOf" srcId="{F8D19A17-404C-4060-8654-B69457607F0B}" destId="{34908CEF-9FA4-4915-B786-3665C4906AD2}" srcOrd="0" destOrd="0" presId="urn:microsoft.com/office/officeart/2005/8/layout/cycle6"/>
    <dgm:cxn modelId="{6F3B2E41-35ED-4940-ABAD-571E183B2C71}" srcId="{BE7E46D7-38AA-47F2-99B0-3F34D753971C}" destId="{BBA1986D-CE0B-4999-8F40-CC7E1E9C7188}" srcOrd="3" destOrd="0" parTransId="{C588A824-48A4-491B-AC14-6C567957F04E}" sibTransId="{F2CCDA2E-37A1-45B4-9154-C0DEE368FFDB}"/>
    <dgm:cxn modelId="{20A214FF-4EBE-40B2-B599-70417C5D73EE}" type="presOf" srcId="{695716D3-1D93-4D9F-A41C-76453D3FE1DA}" destId="{F3A8C62F-1855-41F9-9B77-6CE53694ED99}" srcOrd="0" destOrd="0" presId="urn:microsoft.com/office/officeart/2005/8/layout/cycle6"/>
    <dgm:cxn modelId="{08DC2324-6D74-43DE-8027-C635C2261086}" type="presOf" srcId="{79DAC443-5A8E-4D33-A874-D6A06159B7E4}" destId="{5820FC11-B3E2-482E-B130-5F9880B16F77}" srcOrd="0" destOrd="0" presId="urn:microsoft.com/office/officeart/2005/8/layout/cycle6"/>
    <dgm:cxn modelId="{6542AA75-4001-4306-88C9-DF06DDF0BF2D}" type="presOf" srcId="{E52FC2E7-98A4-462D-92D3-40B4584FB5B7}" destId="{B11A75AE-9AA1-422F-8A48-F23AD10DCE81}" srcOrd="0" destOrd="0" presId="urn:microsoft.com/office/officeart/2005/8/layout/cycle6"/>
    <dgm:cxn modelId="{62DFE708-D026-4EDE-A84C-6210ABBE7905}" type="presParOf" srcId="{C2692AAE-C319-4C6F-B58D-BD73A4A36C0D}" destId="{451E0EAB-00B7-4CDB-8FF4-CF5CD5374E7F}" srcOrd="0" destOrd="0" presId="urn:microsoft.com/office/officeart/2005/8/layout/cycle6"/>
    <dgm:cxn modelId="{C20A26BD-0836-433C-B5E3-B57416FE10A4}" type="presParOf" srcId="{C2692AAE-C319-4C6F-B58D-BD73A4A36C0D}" destId="{A142B68D-7B30-4C47-81EF-8C220D45A3E8}" srcOrd="1" destOrd="0" presId="urn:microsoft.com/office/officeart/2005/8/layout/cycle6"/>
    <dgm:cxn modelId="{68A960FC-DC81-42CB-8596-D08045A63225}" type="presParOf" srcId="{C2692AAE-C319-4C6F-B58D-BD73A4A36C0D}" destId="{3E70842D-20B5-4E10-A532-75FF0CAAD7BC}" srcOrd="2" destOrd="0" presId="urn:microsoft.com/office/officeart/2005/8/layout/cycle6"/>
    <dgm:cxn modelId="{0CB389CA-CF78-487E-B5DA-53ADC315E72D}" type="presParOf" srcId="{C2692AAE-C319-4C6F-B58D-BD73A4A36C0D}" destId="{34908CEF-9FA4-4915-B786-3665C4906AD2}" srcOrd="3" destOrd="0" presId="urn:microsoft.com/office/officeart/2005/8/layout/cycle6"/>
    <dgm:cxn modelId="{5A39C20E-755E-44F0-91B6-BE91FDA40A0A}" type="presParOf" srcId="{C2692AAE-C319-4C6F-B58D-BD73A4A36C0D}" destId="{DA811A19-471C-4042-8E91-35D433146C5F}" srcOrd="4" destOrd="0" presId="urn:microsoft.com/office/officeart/2005/8/layout/cycle6"/>
    <dgm:cxn modelId="{09613900-B18D-4F2A-8661-03DF8192B545}" type="presParOf" srcId="{C2692AAE-C319-4C6F-B58D-BD73A4A36C0D}" destId="{F3A8C62F-1855-41F9-9B77-6CE53694ED99}" srcOrd="5" destOrd="0" presId="urn:microsoft.com/office/officeart/2005/8/layout/cycle6"/>
    <dgm:cxn modelId="{301B2153-ABB4-4129-BA9F-FDD9DD56BBA7}" type="presParOf" srcId="{C2692AAE-C319-4C6F-B58D-BD73A4A36C0D}" destId="{5820FC11-B3E2-482E-B130-5F9880B16F77}" srcOrd="6" destOrd="0" presId="urn:microsoft.com/office/officeart/2005/8/layout/cycle6"/>
    <dgm:cxn modelId="{7E6A26CC-3391-4A90-9191-47A6EBFA2FF0}" type="presParOf" srcId="{C2692AAE-C319-4C6F-B58D-BD73A4A36C0D}" destId="{9DAAB629-7AA9-4296-BC0A-2573084F61D2}" srcOrd="7" destOrd="0" presId="urn:microsoft.com/office/officeart/2005/8/layout/cycle6"/>
    <dgm:cxn modelId="{11CC8CF5-432F-4553-BEEB-BDB304EEC485}" type="presParOf" srcId="{C2692AAE-C319-4C6F-B58D-BD73A4A36C0D}" destId="{B11A75AE-9AA1-422F-8A48-F23AD10DCE81}" srcOrd="8" destOrd="0" presId="urn:microsoft.com/office/officeart/2005/8/layout/cycle6"/>
    <dgm:cxn modelId="{F6659D76-7112-498F-8DA7-B60586636C7A}" type="presParOf" srcId="{C2692AAE-C319-4C6F-B58D-BD73A4A36C0D}" destId="{CFD3548C-93F9-4903-B80A-E0A8BFBC856D}" srcOrd="9" destOrd="0" presId="urn:microsoft.com/office/officeart/2005/8/layout/cycle6"/>
    <dgm:cxn modelId="{57228ED1-9534-4AEE-B5AA-122DD080C71F}" type="presParOf" srcId="{C2692AAE-C319-4C6F-B58D-BD73A4A36C0D}" destId="{DD699A81-9111-4F4D-B6EE-A72F6F616479}" srcOrd="10" destOrd="0" presId="urn:microsoft.com/office/officeart/2005/8/layout/cycle6"/>
    <dgm:cxn modelId="{A376EFA6-DF79-468C-A951-55E8F5C63CD3}" type="presParOf" srcId="{C2692AAE-C319-4C6F-B58D-BD73A4A36C0D}" destId="{9025E4AB-3273-4E3A-ACD3-FCA03A0F9A9E}" srcOrd="11" destOrd="0" presId="urn:microsoft.com/office/officeart/2005/8/layout/cycle6"/>
    <dgm:cxn modelId="{0B9C573B-3B3C-4731-8170-99F11587824C}" type="presParOf" srcId="{C2692AAE-C319-4C6F-B58D-BD73A4A36C0D}" destId="{1BAB3F9E-CE6C-4B97-8C71-79F3351C2523}" srcOrd="12" destOrd="0" presId="urn:microsoft.com/office/officeart/2005/8/layout/cycle6"/>
    <dgm:cxn modelId="{023DDDA2-87ED-4D7D-AA8C-A9FF3CA37CBF}" type="presParOf" srcId="{C2692AAE-C319-4C6F-B58D-BD73A4A36C0D}" destId="{B5C20D99-5C8F-4DF4-883E-7178BC29AFC8}" srcOrd="13" destOrd="0" presId="urn:microsoft.com/office/officeart/2005/8/layout/cycle6"/>
    <dgm:cxn modelId="{033C1A3B-990C-409E-A908-5840D1A8B2E1}" type="presParOf" srcId="{C2692AAE-C319-4C6F-B58D-BD73A4A36C0D}" destId="{854917CC-2062-41CA-B157-3198A607E7A8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1E0EAB-00B7-4CDB-8FF4-CF5CD5374E7F}">
      <dsp:nvSpPr>
        <dsp:cNvPr id="0" name=""/>
        <dsp:cNvSpPr/>
      </dsp:nvSpPr>
      <dsp:spPr>
        <a:xfrm>
          <a:off x="2214579" y="0"/>
          <a:ext cx="1811064" cy="117719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divot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/>
              <a:hlinkClick xmlns:r="http://schemas.openxmlformats.org/officeDocument/2006/relationships" r:id="" action="ppaction://hlinksldjump"/>
            </a:rPr>
            <a:t>Колобок</a:t>
          </a:r>
          <a:endParaRPr lang="ru-RU" sz="16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</dsp:txBody>
      <dsp:txXfrm>
        <a:off x="2272045" y="57466"/>
        <a:ext cx="1696132" cy="1062260"/>
      </dsp:txXfrm>
    </dsp:sp>
    <dsp:sp modelId="{3E70842D-20B5-4E10-A532-75FF0CAAD7BC}">
      <dsp:nvSpPr>
        <dsp:cNvPr id="0" name=""/>
        <dsp:cNvSpPr/>
      </dsp:nvSpPr>
      <dsp:spPr>
        <a:xfrm>
          <a:off x="821685" y="572272"/>
          <a:ext cx="4704930" cy="4704930"/>
        </a:xfrm>
        <a:custGeom>
          <a:avLst/>
          <a:gdLst/>
          <a:ahLst/>
          <a:cxnLst/>
          <a:rect l="0" t="0" r="0" b="0"/>
          <a:pathLst>
            <a:path>
              <a:moveTo>
                <a:pt x="1380603" y="210135"/>
              </a:moveTo>
              <a:arcTo wR="2352465" hR="2352465" stAng="14735923" swAng="-1958265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908CEF-9FA4-4915-B786-3665C4906AD2}">
      <dsp:nvSpPr>
        <dsp:cNvPr id="0" name=""/>
        <dsp:cNvSpPr/>
      </dsp:nvSpPr>
      <dsp:spPr>
        <a:xfrm>
          <a:off x="411" y="1656168"/>
          <a:ext cx="1811064" cy="1177192"/>
        </a:xfrm>
        <a:prstGeom prst="roundRect">
          <a:avLst/>
        </a:prstGeom>
        <a:solidFill>
          <a:schemeClr val="accent3">
            <a:hueOff val="0"/>
            <a:satOff val="0"/>
            <a:lum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39700" h="139700" prst="divot"/>
          <a:bevelB w="139700" prst="cross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cap="none" spc="0" dirty="0" smtClean="0">
              <a:ln w="18415" cmpd="sng">
                <a:noFill/>
                <a:prstDash val="solid"/>
              </a:ln>
              <a:solidFill>
                <a:schemeClr val="accent6">
                  <a:lumMod val="75000"/>
                </a:schemeClr>
              </a:solidFill>
              <a:effectLst/>
              <a:hlinkClick xmlns:r="http://schemas.openxmlformats.org/officeDocument/2006/relationships" r:id="" action="ppaction://hlinksldjump"/>
            </a:rPr>
            <a:t>Теремок</a:t>
          </a:r>
          <a:endParaRPr lang="ru-RU" sz="1600" b="0" kern="1200" cap="none" spc="0" dirty="0">
            <a:ln w="18415" cmpd="sng">
              <a:noFill/>
              <a:prstDash val="solid"/>
            </a:ln>
            <a:solidFill>
              <a:schemeClr val="accent6">
                <a:lumMod val="75000"/>
              </a:schemeClr>
            </a:solidFill>
            <a:effectLst/>
          </a:endParaRPr>
        </a:p>
      </dsp:txBody>
      <dsp:txXfrm>
        <a:off x="57877" y="1713634"/>
        <a:ext cx="1696132" cy="1062260"/>
      </dsp:txXfrm>
    </dsp:sp>
    <dsp:sp modelId="{F3A8C62F-1855-41F9-9B77-6CE53694ED99}">
      <dsp:nvSpPr>
        <dsp:cNvPr id="0" name=""/>
        <dsp:cNvSpPr/>
      </dsp:nvSpPr>
      <dsp:spPr>
        <a:xfrm>
          <a:off x="790806" y="619250"/>
          <a:ext cx="4704930" cy="4704930"/>
        </a:xfrm>
        <a:custGeom>
          <a:avLst/>
          <a:gdLst/>
          <a:ahLst/>
          <a:cxnLst/>
          <a:rect l="0" t="0" r="0" b="0"/>
          <a:pathLst>
            <a:path>
              <a:moveTo>
                <a:pt x="3234" y="2229149"/>
              </a:moveTo>
              <a:arcTo wR="2352465" hR="2352465" stAng="10980288" swAng="-2196701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20FC11-B3E2-482E-B130-5F9880B16F77}">
      <dsp:nvSpPr>
        <dsp:cNvPr id="0" name=""/>
        <dsp:cNvSpPr/>
      </dsp:nvSpPr>
      <dsp:spPr>
        <a:xfrm>
          <a:off x="854995" y="4286304"/>
          <a:ext cx="1811064" cy="11771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39700" h="139700" prst="divo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  </a:t>
          </a:r>
          <a:r>
            <a:rPr lang="ru-RU" sz="16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/>
              <a:hlinkClick xmlns:r="http://schemas.openxmlformats.org/officeDocument/2006/relationships" r:id="" action="ppaction://hlinksldjump"/>
            </a:rPr>
            <a:t>По щучьему велению</a:t>
          </a:r>
          <a:endParaRPr lang="ru-RU" sz="1600" b="0" kern="120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/>
              <a:hlinkClick xmlns:r="http://schemas.openxmlformats.org/officeDocument/2006/relationships" r:id="" action="ppaction://hlinksldjump"/>
            </a:rPr>
            <a:t>веленью</a:t>
          </a:r>
          <a:endParaRPr lang="ru-RU" sz="16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</dsp:txBody>
      <dsp:txXfrm>
        <a:off x="912461" y="4343770"/>
        <a:ext cx="1696132" cy="1062260"/>
      </dsp:txXfrm>
    </dsp:sp>
    <dsp:sp modelId="{B11A75AE-9AA1-422F-8A48-F23AD10DCE81}">
      <dsp:nvSpPr>
        <dsp:cNvPr id="0" name=""/>
        <dsp:cNvSpPr/>
      </dsp:nvSpPr>
      <dsp:spPr>
        <a:xfrm>
          <a:off x="790806" y="619250"/>
          <a:ext cx="4704930" cy="4704930"/>
        </a:xfrm>
        <a:custGeom>
          <a:avLst/>
          <a:gdLst/>
          <a:ahLst/>
          <a:cxnLst/>
          <a:rect l="0" t="0" r="0" b="0"/>
          <a:pathLst>
            <a:path>
              <a:moveTo>
                <a:pt x="1884603" y="4657936"/>
              </a:moveTo>
              <a:arcTo wR="2352465" hR="2352465" stAng="6088294" swAng="-1376589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D3548C-93F9-4903-B80A-E0A8BFBC856D}">
      <dsp:nvSpPr>
        <dsp:cNvPr id="0" name=""/>
        <dsp:cNvSpPr/>
      </dsp:nvSpPr>
      <dsp:spPr>
        <a:xfrm>
          <a:off x="3620484" y="4286304"/>
          <a:ext cx="1811064" cy="117719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39700" h="139700" prst="divo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cap="none" spc="0" dirty="0" smtClean="0">
              <a:ln w="18415" cmpd="sng">
                <a:noFill/>
                <a:prstDash val="solid"/>
              </a:ln>
              <a:solidFill>
                <a:srgbClr val="FFFFFF"/>
              </a:solidFill>
              <a:effectLst/>
              <a:hlinkClick xmlns:r="http://schemas.openxmlformats.org/officeDocument/2006/relationships" r:id="" action="ppaction://hlinksldjump"/>
            </a:rPr>
            <a:t>Репка</a:t>
          </a:r>
          <a:endParaRPr lang="ru-RU" sz="1600" b="0" kern="1200" cap="none" spc="0" dirty="0">
            <a:ln w="18415" cmpd="sng">
              <a:noFill/>
              <a:prstDash val="solid"/>
            </a:ln>
            <a:solidFill>
              <a:srgbClr val="FFFFFF"/>
            </a:solidFill>
            <a:effectLst/>
          </a:endParaRPr>
        </a:p>
      </dsp:txBody>
      <dsp:txXfrm>
        <a:off x="3677950" y="4343770"/>
        <a:ext cx="1696132" cy="1062260"/>
      </dsp:txXfrm>
    </dsp:sp>
    <dsp:sp modelId="{9025E4AB-3273-4E3A-ACD3-FCA03A0F9A9E}">
      <dsp:nvSpPr>
        <dsp:cNvPr id="0" name=""/>
        <dsp:cNvSpPr/>
      </dsp:nvSpPr>
      <dsp:spPr>
        <a:xfrm>
          <a:off x="788227" y="623086"/>
          <a:ext cx="4704930" cy="4704930"/>
        </a:xfrm>
        <a:custGeom>
          <a:avLst/>
          <a:gdLst/>
          <a:ahLst/>
          <a:cxnLst/>
          <a:rect l="0" t="0" r="0" b="0"/>
          <a:pathLst>
            <a:path>
              <a:moveTo>
                <a:pt x="4314223" y="3650770"/>
              </a:moveTo>
              <a:arcTo wR="2352465" hR="2352465" stAng="2009812" swAng="-2180711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AB3F9E-CE6C-4B97-8C71-79F3351C2523}">
      <dsp:nvSpPr>
        <dsp:cNvPr id="0" name=""/>
        <dsp:cNvSpPr/>
      </dsp:nvSpPr>
      <dsp:spPr>
        <a:xfrm>
          <a:off x="4475479" y="1666524"/>
          <a:ext cx="1811064" cy="1177192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cap="none" spc="0" dirty="0" smtClean="0">
              <a:ln w="18415" cmpd="sng">
                <a:noFill/>
                <a:prstDash val="solid"/>
              </a:ln>
              <a:solidFill>
                <a:srgbClr val="FF0000"/>
              </a:solidFill>
              <a:effectLst/>
              <a:hlinkClick xmlns:r="http://schemas.openxmlformats.org/officeDocument/2006/relationships" r:id="" action="ppaction://hlinksldjump"/>
            </a:rPr>
            <a:t>Курочка ряба</a:t>
          </a:r>
          <a:r>
            <a:rPr lang="ru-RU" sz="1600" b="0" kern="1200" cap="none" spc="0" dirty="0" smtClean="0">
              <a:ln w="18415" cmpd="sng">
                <a:noFill/>
                <a:prstDash val="solid"/>
              </a:ln>
              <a:solidFill>
                <a:srgbClr val="FF0000"/>
              </a:solidFill>
              <a:effectLst/>
            </a:rPr>
            <a:t> </a:t>
          </a:r>
          <a:endParaRPr lang="ru-RU" sz="1600" b="0" kern="1200" cap="none" spc="0" dirty="0">
            <a:ln w="18415" cmpd="sng">
              <a:noFill/>
              <a:prstDash val="solid"/>
            </a:ln>
            <a:solidFill>
              <a:srgbClr val="FF0000"/>
            </a:solidFill>
            <a:effectLst/>
          </a:endParaRPr>
        </a:p>
      </dsp:txBody>
      <dsp:txXfrm>
        <a:off x="4532945" y="1723990"/>
        <a:ext cx="1696132" cy="1062260"/>
      </dsp:txXfrm>
    </dsp:sp>
    <dsp:sp modelId="{854917CC-2062-41CA-B157-3198A607E7A8}">
      <dsp:nvSpPr>
        <dsp:cNvPr id="0" name=""/>
        <dsp:cNvSpPr/>
      </dsp:nvSpPr>
      <dsp:spPr>
        <a:xfrm>
          <a:off x="756762" y="572008"/>
          <a:ext cx="4704930" cy="4704930"/>
        </a:xfrm>
        <a:custGeom>
          <a:avLst/>
          <a:gdLst/>
          <a:ahLst/>
          <a:cxnLst/>
          <a:rect l="0" t="0" r="0" b="0"/>
          <a:pathLst>
            <a:path>
              <a:moveTo>
                <a:pt x="4332794" y="1082666"/>
              </a:moveTo>
              <a:arcTo wR="2352465" hR="2352465" stAng="19639906" swAng="-2043763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1E673F-DAC3-4AD5-80F6-0B84FCAC15C8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4C1C64-5563-4BE2-903A-E134AEF774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948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C1C64-5563-4BE2-903A-E134AEF7743A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7160-F1BC-4ADB-9B3C-26149B4AC922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A82A6-ECBF-41A0-9AAC-7F5BB502B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7160-F1BC-4ADB-9B3C-26149B4AC922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A82A6-ECBF-41A0-9AAC-7F5BB502B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7160-F1BC-4ADB-9B3C-26149B4AC922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A82A6-ECBF-41A0-9AAC-7F5BB502B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7160-F1BC-4ADB-9B3C-26149B4AC922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A82A6-ECBF-41A0-9AAC-7F5BB502B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7160-F1BC-4ADB-9B3C-26149B4AC922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A82A6-ECBF-41A0-9AAC-7F5BB502B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7160-F1BC-4ADB-9B3C-26149B4AC922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A82A6-ECBF-41A0-9AAC-7F5BB502B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7160-F1BC-4ADB-9B3C-26149B4AC922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A82A6-ECBF-41A0-9AAC-7F5BB502B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7160-F1BC-4ADB-9B3C-26149B4AC922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A82A6-ECBF-41A0-9AAC-7F5BB502B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7160-F1BC-4ADB-9B3C-26149B4AC922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A82A6-ECBF-41A0-9AAC-7F5BB502B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7160-F1BC-4ADB-9B3C-26149B4AC922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A82A6-ECBF-41A0-9AAC-7F5BB502B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7160-F1BC-4ADB-9B3C-26149B4AC922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A82A6-ECBF-41A0-9AAC-7F5BB502B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67160-F1BC-4ADB-9B3C-26149B4AC922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A82A6-ECBF-41A0-9AAC-7F5BB502B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slide" Target="slide3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slide" Target="slide3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slide" Target="slide3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slide" Target="slide3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slide" Target="slide3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0298" y="714356"/>
            <a:ext cx="4357718" cy="642942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викторина</a:t>
            </a:r>
            <a:endParaRPr lang="ru-RU" sz="6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1500174"/>
            <a:ext cx="4071966" cy="642942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rgbClr val="C00000"/>
                </a:solidFill>
                <a:latin typeface="Bookman Old Style" pitchFamily="18" charset="0"/>
              </a:rPr>
              <a:t>Русские народные сказки</a:t>
            </a:r>
          </a:p>
          <a:p>
            <a:pPr>
              <a:spcBef>
                <a:spcPts val="0"/>
              </a:spcBef>
            </a:pPr>
            <a:r>
              <a:rPr lang="ru-RU" sz="2000" dirty="0" smtClean="0">
                <a:solidFill>
                  <a:srgbClr val="0070C0"/>
                </a:solidFill>
              </a:rPr>
              <a:t>Для младшего возраста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сказка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2214554"/>
            <a:ext cx="6643734" cy="35908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8215338" y="6072206"/>
            <a:ext cx="692656" cy="6275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85786" y="285728"/>
            <a:ext cx="77153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Государственное бюджетное дошкольное образовательное учреждение детский сад №90 комбинированного вида</a:t>
            </a:r>
          </a:p>
          <a:p>
            <a:pPr algn="ctr"/>
            <a:r>
              <a:rPr lang="ru-RU" sz="1100" dirty="0" smtClean="0"/>
              <a:t>Фрунзенского района Санкт- Петербурга   </a:t>
            </a:r>
            <a:endParaRPr lang="ru-RU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7143768" y="4500570"/>
            <a:ext cx="18573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</a:rPr>
              <a:t>Выполнила воспитатель</a:t>
            </a:r>
          </a:p>
          <a:p>
            <a:r>
              <a:rPr lang="ru-RU" sz="1100" dirty="0" smtClean="0">
                <a:solidFill>
                  <a:schemeClr val="bg1"/>
                </a:solidFill>
              </a:rPr>
              <a:t>Гусева Елена Анатольевна</a:t>
            </a:r>
            <a:endParaRPr lang="ru-RU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 rot="10800000" flipV="1">
            <a:off x="214282" y="500042"/>
            <a:ext cx="8572560" cy="512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</a:t>
            </a:r>
            <a:r>
              <a:rPr kumimoji="0" lang="ru-RU" sz="28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Викторина - презентация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Предварительная работа: чтение русских народных сказок «По щучьему веленью, «Колобок», «Теремок»,  «Курочка ряба», «Репка» 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Рассматривание иллюстраций, обучение составлению описательных загадок;</a:t>
            </a:r>
          </a:p>
          <a:p>
            <a:r>
              <a:rPr lang="ru-RU" sz="1300" dirty="0" smtClean="0">
                <a:latin typeface="Arial" pitchFamily="34" charset="0"/>
                <a:cs typeface="Arial" pitchFamily="34" charset="0"/>
              </a:rPr>
              <a:t>Цели:</a:t>
            </a:r>
          </a:p>
          <a:p>
            <a:pPr>
              <a:spcAft>
                <a:spcPts val="600"/>
              </a:spcAft>
            </a:pPr>
            <a:r>
              <a:rPr lang="ru-RU" sz="1300" dirty="0" smtClean="0">
                <a:latin typeface="Arial" pitchFamily="34" charset="0"/>
                <a:cs typeface="Arial" pitchFamily="34" charset="0"/>
              </a:rPr>
              <a:t>-формировать у детей умение внимательно слушать вопросы воспитателя, соблюдать очередность, отвечая на вопросы, слушать другого ребенка, не – перебивая, воспитывать такие качества как дружелюбие, честность в игре, справедливость;</a:t>
            </a:r>
          </a:p>
          <a:p>
            <a:pPr>
              <a:spcAft>
                <a:spcPts val="600"/>
              </a:spcAft>
            </a:pPr>
            <a:r>
              <a:rPr lang="ru-RU" sz="1300" dirty="0" smtClean="0">
                <a:latin typeface="Arial" pitchFamily="34" charset="0"/>
                <a:cs typeface="Arial" pitchFamily="34" charset="0"/>
              </a:rPr>
              <a:t>-развивать у детей слуховое внимание, связную речь, умение загадывать и отгадывать загадки.</a:t>
            </a:r>
          </a:p>
          <a:p>
            <a:pPr>
              <a:spcAft>
                <a:spcPts val="600"/>
              </a:spcAft>
            </a:pPr>
            <a:r>
              <a:rPr lang="ru-RU" sz="1300" dirty="0" smtClean="0">
                <a:latin typeface="Arial" pitchFamily="34" charset="0"/>
                <a:cs typeface="Arial" pitchFamily="34" charset="0"/>
              </a:rPr>
              <a:t>-приобщать детей к народной культуре - знанию сказок.</a:t>
            </a:r>
          </a:p>
          <a:p>
            <a:pPr>
              <a:spcAft>
                <a:spcPts val="600"/>
              </a:spcAft>
            </a:pPr>
            <a:r>
              <a:rPr lang="ru-RU" sz="1300" dirty="0" smtClean="0">
                <a:latin typeface="Arial" pitchFamily="34" charset="0"/>
                <a:cs typeface="Arial" pitchFamily="34" charset="0"/>
              </a:rPr>
              <a:t>-вспомнить прочитанные сказки.</a:t>
            </a:r>
          </a:p>
          <a:p>
            <a:pPr>
              <a:spcAft>
                <a:spcPts val="600"/>
              </a:spcAft>
            </a:pPr>
            <a:r>
              <a:rPr lang="ru-RU" sz="1300" dirty="0" smtClean="0">
                <a:latin typeface="Arial" pitchFamily="34" charset="0"/>
                <a:cs typeface="Arial" pitchFamily="34" charset="0"/>
              </a:rPr>
              <a:t>-развивать речь детей, расширять активный словарь, активизировать устную речь, развивать правильное речевое дыхание, речевой аппарат, память.</a:t>
            </a:r>
          </a:p>
          <a:p>
            <a:pPr>
              <a:spcAft>
                <a:spcPts val="600"/>
              </a:spcAft>
            </a:pPr>
            <a:r>
              <a:rPr lang="ru-RU" sz="1300" dirty="0" smtClean="0">
                <a:latin typeface="Arial" pitchFamily="34" charset="0"/>
                <a:cs typeface="Arial" pitchFamily="34" charset="0"/>
              </a:rPr>
              <a:t>-расширить знания детей о сказках;</a:t>
            </a:r>
          </a:p>
          <a:p>
            <a:pPr>
              <a:spcAft>
                <a:spcPts val="600"/>
              </a:spcAft>
            </a:pPr>
            <a:r>
              <a:rPr lang="ru-RU" sz="1300" dirty="0" smtClean="0">
                <a:latin typeface="Arial" pitchFamily="34" charset="0"/>
                <a:cs typeface="Arial" pitchFamily="34" charset="0"/>
              </a:rPr>
              <a:t>-создать условия для пропаганды здорового образа жизни;</a:t>
            </a:r>
          </a:p>
          <a:p>
            <a:endParaRPr lang="ru-RU" sz="1200" dirty="0" smtClean="0"/>
          </a:p>
          <a:p>
            <a:endParaRPr lang="ru-RU" sz="12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357290" y="571480"/>
          <a:ext cx="6286544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428992" y="2857496"/>
            <a:ext cx="22145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ook Antiqua" pitchFamily="18" charset="0"/>
              </a:rPr>
              <a:t>Русские народные сказки</a:t>
            </a:r>
            <a:endParaRPr lang="ru-RU" sz="3200" b="1" dirty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4" name="Стрелка влево 3">
            <a:hlinkClick r:id="" action="ppaction://hlinkshowjump?jump=previousslide"/>
          </p:cNvPr>
          <p:cNvSpPr/>
          <p:nvPr/>
        </p:nvSpPr>
        <p:spPr>
          <a:xfrm>
            <a:off x="7929586" y="5857892"/>
            <a:ext cx="642942" cy="62750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лиса" descr="лис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481343" y="4214818"/>
            <a:ext cx="1818422" cy="2000264"/>
          </a:xfrm>
          <a:prstGeom prst="rect">
            <a:avLst/>
          </a:prstGeom>
        </p:spPr>
      </p:pic>
      <p:pic>
        <p:nvPicPr>
          <p:cNvPr id="3" name="дед" descr="дед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28662" y="1785926"/>
            <a:ext cx="1714512" cy="24285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71670" y="357166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Кто съел колобка?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медведь" descr="медведь 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071802" y="2786058"/>
            <a:ext cx="2571768" cy="2286017"/>
          </a:xfrm>
          <a:prstGeom prst="rect">
            <a:avLst/>
          </a:prstGeom>
        </p:spPr>
      </p:pic>
      <p:sp>
        <p:nvSpPr>
          <p:cNvPr id="8" name="Управляющая кнопка: возврат 7">
            <a:hlinkClick r:id="rId5" action="ppaction://hlinksldjump" highlightClick="1"/>
          </p:cNvPr>
          <p:cNvSpPr/>
          <p:nvPr/>
        </p:nvSpPr>
        <p:spPr>
          <a:xfrm>
            <a:off x="285720" y="5857892"/>
            <a:ext cx="642942" cy="64294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смл1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7215206" y="7072338"/>
            <a:ext cx="952490" cy="9524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4186 L 0.00573 -0.94195 " pathEditMode="relative" rAng="0" ptsTypes="AA">
                                      <p:cBhvr>
                                        <p:cTn id="1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-450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77428E-6 L -0.01042 -0.56869 " pathEditMode="relative" rAng="0" ptsTypes="AA">
                                      <p:cBhvr>
                                        <p:cTn id="1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" y="-2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щука" descr="щука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4000504"/>
            <a:ext cx="3050667" cy="1647360"/>
          </a:xfrm>
          <a:prstGeom prst="rect">
            <a:avLst/>
          </a:prstGeom>
        </p:spPr>
      </p:pic>
      <p:pic>
        <p:nvPicPr>
          <p:cNvPr id="5" name="сом" descr="сом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643570" y="4143380"/>
            <a:ext cx="2970613" cy="1804994"/>
          </a:xfrm>
          <a:prstGeom prst="rect">
            <a:avLst/>
          </a:prstGeom>
          <a:noFill/>
        </p:spPr>
      </p:pic>
      <p:pic>
        <p:nvPicPr>
          <p:cNvPr id="6" name="кит" descr="кит 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000100" y="1857364"/>
            <a:ext cx="2286016" cy="22860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28860" y="500042"/>
            <a:ext cx="4572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Кого поймал Емеля ?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8" name="Управляющая кнопка: возврат 7">
            <a:hlinkClick r:id="rId5" action="ppaction://hlinksldjump" highlightClick="1"/>
          </p:cNvPr>
          <p:cNvSpPr/>
          <p:nvPr/>
        </p:nvSpPr>
        <p:spPr>
          <a:xfrm>
            <a:off x="428596" y="5786454"/>
            <a:ext cx="642942" cy="64294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мсл" descr="смл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6116" y="7072338"/>
            <a:ext cx="1476377" cy="1192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46161E-6 L 0.05972 -0.9061 " pathEditMode="relative" rAng="0" ptsTypes="AA">
                                      <p:cBhvr>
                                        <p:cTn id="1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0" y="-453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2766E-6 L 0.0441 -0.59644 " pathEditMode="relative" rAng="0" ptsTypes="AA">
                                      <p:cBhvr>
                                        <p:cTn id="1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0" y="-29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9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векла" descr="свекла 1.jpg"/>
          <p:cNvPicPr>
            <a:picLocks noChangeAspect="1"/>
          </p:cNvPicPr>
          <p:nvPr/>
        </p:nvPicPr>
        <p:blipFill>
          <a:blip r:embed="rId2"/>
          <a:srcRect l="10369" r="10138" b="9482"/>
          <a:stretch>
            <a:fillRect/>
          </a:stretch>
        </p:blipFill>
        <p:spPr>
          <a:xfrm>
            <a:off x="6786578" y="3357562"/>
            <a:ext cx="1936480" cy="2357454"/>
          </a:xfrm>
          <a:prstGeom prst="rect">
            <a:avLst/>
          </a:prstGeom>
        </p:spPr>
      </p:pic>
      <p:pic>
        <p:nvPicPr>
          <p:cNvPr id="3" name="морковь" descr="морковь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000496" y="2417282"/>
            <a:ext cx="2449303" cy="1511783"/>
          </a:xfrm>
          <a:prstGeom prst="rect">
            <a:avLst/>
          </a:prstGeom>
        </p:spPr>
      </p:pic>
      <p:pic>
        <p:nvPicPr>
          <p:cNvPr id="4" name="репка" descr="репа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500166" y="3429000"/>
            <a:ext cx="2000264" cy="18251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1538" y="428604"/>
            <a:ext cx="4000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Что посадил дед?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6" name="Управляющая кнопка: возврат 5">
            <a:hlinkClick r:id="rId5" action="ppaction://hlinksldjump" highlightClick="1"/>
          </p:cNvPr>
          <p:cNvSpPr/>
          <p:nvPr/>
        </p:nvSpPr>
        <p:spPr>
          <a:xfrm>
            <a:off x="571472" y="5857892"/>
            <a:ext cx="642942" cy="64294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смл" descr="смл 3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000100" y="7215214"/>
            <a:ext cx="1143000" cy="114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81129E-6 L 0.00607 -0.86726 " pathEditMode="relative" rAng="0" ptsTypes="AA">
                                      <p:cBhvr>
                                        <p:cTn id="1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-434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67253E-6 L 0.06042 -0.57193 " pathEditMode="relative" rAng="0" ptsTypes="AA">
                                      <p:cBhvr>
                                        <p:cTn id="1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0" y="-28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9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бабушка" descr="бабушка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357554" y="2357430"/>
            <a:ext cx="1928826" cy="2866367"/>
          </a:xfrm>
          <a:prstGeom prst="rect">
            <a:avLst/>
          </a:prstGeom>
        </p:spPr>
      </p:pic>
      <p:pic>
        <p:nvPicPr>
          <p:cNvPr id="3" name="курица" descr="курица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785786" y="3667125"/>
            <a:ext cx="1857388" cy="1547824"/>
          </a:xfrm>
          <a:prstGeom prst="rect">
            <a:avLst/>
          </a:prstGeom>
        </p:spPr>
      </p:pic>
      <p:pic>
        <p:nvPicPr>
          <p:cNvPr id="4" name="мышь" descr="мышь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357950" y="4126688"/>
            <a:ext cx="1357322" cy="17079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5786" y="500042"/>
            <a:ext cx="5929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Кто разбил золотое яичко?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Управляющая кнопка: возврат 5">
            <a:hlinkClick r:id="rId5" action="ppaction://hlinksldjump" highlightClick="1"/>
          </p:cNvPr>
          <p:cNvSpPr/>
          <p:nvPr/>
        </p:nvSpPr>
        <p:spPr>
          <a:xfrm>
            <a:off x="428596" y="6000768"/>
            <a:ext cx="642942" cy="64294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смл" descr="смл 6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643702" y="7327582"/>
            <a:ext cx="1071570" cy="1110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33858E-6 L 0.00625 -0.90773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-454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36818E-6 L 0.00625 -0.60684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-30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бабушка" descr="бабушка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85852" y="2786058"/>
            <a:ext cx="1928826" cy="2866367"/>
          </a:xfrm>
          <a:prstGeom prst="rect">
            <a:avLst/>
          </a:prstGeom>
        </p:spPr>
      </p:pic>
      <p:pic>
        <p:nvPicPr>
          <p:cNvPr id="2" name="зайка" descr="зайка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643306" y="3929066"/>
            <a:ext cx="1357322" cy="2000264"/>
          </a:xfrm>
          <a:prstGeom prst="rect">
            <a:avLst/>
          </a:prstGeom>
        </p:spPr>
      </p:pic>
      <p:pic>
        <p:nvPicPr>
          <p:cNvPr id="4" name="мороз" descr="дед м.jpg"/>
          <p:cNvPicPr>
            <a:picLocks noChangeAspect="1"/>
          </p:cNvPicPr>
          <p:nvPr/>
        </p:nvPicPr>
        <p:blipFill>
          <a:blip r:embed="rId4"/>
          <a:srcRect l="4000" t="1112"/>
          <a:stretch>
            <a:fillRect/>
          </a:stretch>
        </p:blipFill>
        <p:spPr>
          <a:xfrm>
            <a:off x="6215074" y="2357430"/>
            <a:ext cx="1714512" cy="35099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4348" y="500042"/>
            <a:ext cx="5357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Кто поселился в теремке?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Управляющая кнопка: возврат 5">
            <a:hlinkClick r:id="rId5" action="ppaction://hlinksldjump" highlightClick="1"/>
          </p:cNvPr>
          <p:cNvSpPr/>
          <p:nvPr/>
        </p:nvSpPr>
        <p:spPr>
          <a:xfrm>
            <a:off x="428596" y="6000768"/>
            <a:ext cx="642942" cy="64294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смл" descr="смл 7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4214810" y="7143776"/>
            <a:ext cx="1357322" cy="1110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9362E-6 L 0.01163 -0.93178 " pathEditMode="relative" rAng="0" ptsTypes="AA">
                                      <p:cBhvr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-466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3765E-6 L -0.03507 -0.52776 " pathEditMode="relative" rAng="0" ptsTypes="AA">
                                      <p:cBhvr>
                                        <p:cTn id="1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" y="-26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694</TotalTime>
  <Words>210</Words>
  <Application>Microsoft Office PowerPoint</Application>
  <PresentationFormat>Экран (4:3)</PresentationFormat>
  <Paragraphs>34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викторина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dc:creator>Dmitry</dc:creator>
  <cp:lastModifiedBy>1</cp:lastModifiedBy>
  <cp:revision>79</cp:revision>
  <dcterms:created xsi:type="dcterms:W3CDTF">2020-04-03T10:52:05Z</dcterms:created>
  <dcterms:modified xsi:type="dcterms:W3CDTF">2021-11-11T14:59:10Z</dcterms:modified>
</cp:coreProperties>
</file>