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3" r:id="rId9"/>
    <p:sldId id="267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2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</p:pic>
      <p:sp>
        <p:nvSpPr>
          <p:cNvPr id="29" name="Заголовок 1"/>
          <p:cNvSpPr txBox="1">
            <a:spLocks/>
          </p:cNvSpPr>
          <p:nvPr/>
        </p:nvSpPr>
        <p:spPr>
          <a:xfrm>
            <a:off x="758145" y="194658"/>
            <a:ext cx="5988883" cy="18914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b="1" spc="50" dirty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Проект</a:t>
            </a:r>
          </a:p>
          <a:p>
            <a:r>
              <a:rPr lang="ru-RU" sz="6000" b="1" spc="50" dirty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«АРТ ОСЕНЬ»</a:t>
            </a:r>
          </a:p>
        </p:txBody>
      </p:sp>
      <p:sp>
        <p:nvSpPr>
          <p:cNvPr id="30" name="Подзаголовок 2"/>
          <p:cNvSpPr txBox="1">
            <a:spLocks/>
          </p:cNvSpPr>
          <p:nvPr/>
        </p:nvSpPr>
        <p:spPr>
          <a:xfrm>
            <a:off x="4887851" y="4172300"/>
            <a:ext cx="3517612" cy="21974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ln w="12700">
                  <a:noFill/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Творческая </a:t>
            </a:r>
          </a:p>
          <a:p>
            <a:r>
              <a:rPr lang="ru-RU" sz="2400" b="1" dirty="0">
                <a:ln w="12700">
                  <a:noFill/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выставка работ </a:t>
            </a:r>
          </a:p>
          <a:p>
            <a:r>
              <a:rPr lang="ru-RU" sz="2400" b="1" dirty="0">
                <a:ln w="12700">
                  <a:noFill/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Ученицы ДШИ №7 </a:t>
            </a:r>
          </a:p>
          <a:p>
            <a:r>
              <a:rPr lang="ru-RU" sz="2400" b="1" dirty="0">
                <a:ln w="12700">
                  <a:noFill/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ЗУБОВОЙ АНАСТАСИИ</a:t>
            </a: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54B4E6D-3D02-4DC7-AEB4-62B49C9AECC3}"/>
              </a:ext>
            </a:extLst>
          </p:cNvPr>
          <p:cNvSpPr/>
          <p:nvPr/>
        </p:nvSpPr>
        <p:spPr>
          <a:xfrm>
            <a:off x="1775534" y="3429000"/>
            <a:ext cx="69245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ln w="12700">
                  <a:noFill/>
                  <a:prstDash val="solid"/>
                </a:ln>
                <a:solidFill>
                  <a:srgbClr val="ED7D31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ПРОСМОТР!</a:t>
            </a:r>
          </a:p>
        </p:txBody>
      </p:sp>
    </p:spTree>
    <p:extLst>
      <p:ext uri="{BB962C8B-B14F-4D97-AF65-F5344CB8AC3E}">
        <p14:creationId xmlns:p14="http://schemas.microsoft.com/office/powerpoint/2010/main" val="2517010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</p:pic>
      <p:sp>
        <p:nvSpPr>
          <p:cNvPr id="29" name="Заголовок 1"/>
          <p:cNvSpPr txBox="1">
            <a:spLocks/>
          </p:cNvSpPr>
          <p:nvPr/>
        </p:nvSpPr>
        <p:spPr>
          <a:xfrm>
            <a:off x="758145" y="194658"/>
            <a:ext cx="5988883" cy="18914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000" b="1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30" name="Подзаголовок 2"/>
          <p:cNvSpPr txBox="1">
            <a:spLocks/>
          </p:cNvSpPr>
          <p:nvPr/>
        </p:nvSpPr>
        <p:spPr>
          <a:xfrm>
            <a:off x="4887851" y="4172300"/>
            <a:ext cx="3517612" cy="21974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400" b="1" dirty="0">
              <a:ln w="12700">
                <a:noFill/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68816E2-357D-4C1D-A9BB-27389047F5B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8662" y="488272"/>
            <a:ext cx="4766676" cy="5641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84054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08E918D-0338-4B53-9269-F04C1D894D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9340" y="554854"/>
            <a:ext cx="4408104" cy="587257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54B4E6D-3D02-4DC7-AEB4-62B49C9AECC3}"/>
              </a:ext>
            </a:extLst>
          </p:cNvPr>
          <p:cNvSpPr/>
          <p:nvPr/>
        </p:nvSpPr>
        <p:spPr>
          <a:xfrm>
            <a:off x="1034249" y="4295416"/>
            <a:ext cx="26144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ln w="12700">
                  <a:noFill/>
                  <a:prstDash val="solid"/>
                </a:ln>
                <a:solidFill>
                  <a:srgbClr val="ED7D31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«Осенний натюрморт»</a:t>
            </a:r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54B4E6D-3D02-4DC7-AEB4-62B49C9AECC3}"/>
              </a:ext>
            </a:extLst>
          </p:cNvPr>
          <p:cNvSpPr/>
          <p:nvPr/>
        </p:nvSpPr>
        <p:spPr>
          <a:xfrm>
            <a:off x="1424866" y="4286539"/>
            <a:ext cx="2614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ln w="12700">
                  <a:noFill/>
                  <a:prstDash val="solid"/>
                </a:ln>
                <a:solidFill>
                  <a:srgbClr val="ED7D31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«Пес охотник»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1245CC2-5D92-48ED-9FC7-32C4D07E42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193034" y="721309"/>
            <a:ext cx="4302896" cy="5737195"/>
          </a:xfrm>
          <a:prstGeom prst="rect">
            <a:avLst/>
          </a:prstGeom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85532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54B4E6D-3D02-4DC7-AEB4-62B49C9AECC3}"/>
              </a:ext>
            </a:extLst>
          </p:cNvPr>
          <p:cNvSpPr/>
          <p:nvPr/>
        </p:nvSpPr>
        <p:spPr>
          <a:xfrm>
            <a:off x="1424866" y="4286539"/>
            <a:ext cx="2614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ln w="12700">
                  <a:noFill/>
                  <a:prstDash val="solid"/>
                </a:ln>
                <a:solidFill>
                  <a:srgbClr val="ED7D31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«Хеллоуин»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A53037B-F0AA-4C6B-860E-3E2D35B33D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553" y="593149"/>
            <a:ext cx="4182887" cy="5705558"/>
          </a:xfrm>
          <a:prstGeom prst="rect">
            <a:avLst/>
          </a:prstGeom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3191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54B4E6D-3D02-4DC7-AEB4-62B49C9AECC3}"/>
              </a:ext>
            </a:extLst>
          </p:cNvPr>
          <p:cNvSpPr/>
          <p:nvPr/>
        </p:nvSpPr>
        <p:spPr>
          <a:xfrm>
            <a:off x="470517" y="5446452"/>
            <a:ext cx="41014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ln w="12700">
                  <a:noFill/>
                  <a:prstDash val="solid"/>
                </a:ln>
                <a:solidFill>
                  <a:srgbClr val="ED7D31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«Осенний урожай»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2530072-DBDF-4F03-9127-D1817357C2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950478" y="587356"/>
            <a:ext cx="3951227" cy="5599613"/>
          </a:xfrm>
          <a:prstGeom prst="rect">
            <a:avLst/>
          </a:prstGeom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21973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54B4E6D-3D02-4DC7-AEB4-62B49C9AECC3}"/>
              </a:ext>
            </a:extLst>
          </p:cNvPr>
          <p:cNvSpPr/>
          <p:nvPr/>
        </p:nvSpPr>
        <p:spPr>
          <a:xfrm>
            <a:off x="470517" y="5446452"/>
            <a:ext cx="41014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ln w="12700">
                  <a:noFill/>
                  <a:prstDash val="solid"/>
                </a:ln>
                <a:solidFill>
                  <a:srgbClr val="ED7D31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«Осенний вечер»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F71F242-421A-4C2C-9624-BD2D5D35ACF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3301" y="888328"/>
            <a:ext cx="6036815" cy="4388010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83496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54B4E6D-3D02-4DC7-AEB4-62B49C9AECC3}"/>
              </a:ext>
            </a:extLst>
          </p:cNvPr>
          <p:cNvSpPr/>
          <p:nvPr/>
        </p:nvSpPr>
        <p:spPr>
          <a:xfrm>
            <a:off x="3417903" y="5695027"/>
            <a:ext cx="41014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ln w="12700">
                  <a:noFill/>
                  <a:prstDash val="solid"/>
                </a:ln>
                <a:solidFill>
                  <a:srgbClr val="ED7D31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«Осенние фантазии»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707F6E-EE97-493B-9A4E-2EBBD18E97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3809" y="967666"/>
            <a:ext cx="5829669" cy="4372252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46156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54B4E6D-3D02-4DC7-AEB4-62B49C9AECC3}"/>
              </a:ext>
            </a:extLst>
          </p:cNvPr>
          <p:cNvSpPr/>
          <p:nvPr/>
        </p:nvSpPr>
        <p:spPr>
          <a:xfrm>
            <a:off x="617551" y="4176945"/>
            <a:ext cx="41014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ln w="12700">
                  <a:noFill/>
                  <a:prstDash val="solid"/>
                </a:ln>
                <a:solidFill>
                  <a:srgbClr val="ED7D31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«Осеннее утро»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6808FF9-C5AB-4C39-AB05-76749CB0F1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955" y="566321"/>
            <a:ext cx="4294018" cy="5725358"/>
          </a:xfrm>
          <a:prstGeom prst="rect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657661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45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</dc:creator>
  <cp:lastModifiedBy>Александр Куприков</cp:lastModifiedBy>
  <cp:revision>4</cp:revision>
  <dcterms:created xsi:type="dcterms:W3CDTF">2014-11-21T11:00:06Z</dcterms:created>
  <dcterms:modified xsi:type="dcterms:W3CDTF">2021-11-11T18:08:46Z</dcterms:modified>
</cp:coreProperties>
</file>