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7" r:id="rId2"/>
    <p:sldId id="287" r:id="rId3"/>
    <p:sldId id="259" r:id="rId4"/>
    <p:sldId id="260" r:id="rId5"/>
    <p:sldId id="261" r:id="rId6"/>
    <p:sldId id="262" r:id="rId7"/>
    <p:sldId id="263" r:id="rId8"/>
    <p:sldId id="264" r:id="rId9"/>
    <p:sldId id="282" r:id="rId10"/>
    <p:sldId id="265" r:id="rId11"/>
    <p:sldId id="283" r:id="rId12"/>
    <p:sldId id="266" r:id="rId13"/>
    <p:sldId id="267" r:id="rId14"/>
    <p:sldId id="268" r:id="rId15"/>
    <p:sldId id="269" r:id="rId16"/>
    <p:sldId id="281" r:id="rId17"/>
    <p:sldId id="25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48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A473CA-4695-47B5-929D-2566A18035D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842E20-6D76-420F-BAD6-41EDB4629C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CB75D7-AAF3-46D1-9BEF-EEC404783A1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D4EFDD-CF14-4149-A27F-8FC273A3C3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C0724-773C-43F7-9043-71724D52E22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527C4E-7FD4-4DE9-8A1F-F5C85926F72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955D4B-AC97-42AB-B374-6E661CF1A2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89314-44C5-46F9-AC2E-B4B7FB281E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083865-E2E6-4AA8-B65F-C6DD1CA195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A217E3-AF41-4B32-A595-382127D8DE8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02CDF4-424C-403F-B6E3-00A2C361249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F25A8DD4-4468-4BA2-A0BB-962C2FBF5CD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338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randomBar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rovreg.ru/region/dymka/" TargetMode="External"/><Relationship Id="rId2" Type="http://schemas.openxmlformats.org/officeDocument/2006/relationships/hyperlink" Target="http://dymka.teploruk.ru/article/rospi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idsmoy.su/index/lepka_po_motivam_dymkovskoj_igrushki/0-7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1412875"/>
            <a:ext cx="6019800" cy="2209800"/>
          </a:xfrm>
        </p:spPr>
        <p:txBody>
          <a:bodyPr/>
          <a:lstStyle/>
          <a:p>
            <a:r>
              <a:rPr lang="ru-RU" sz="4800" b="1" dirty="0"/>
              <a:t>Лепка дымковской игрушки</a:t>
            </a:r>
            <a:r>
              <a:rPr lang="ru-RU" sz="4800" dirty="0"/>
              <a:t> </a:t>
            </a:r>
            <a:r>
              <a:rPr lang="ru-RU" sz="4800" dirty="0" smtClean="0"/>
              <a:t>«Птичка»</a:t>
            </a:r>
            <a:endParaRPr lang="ru-RU" sz="4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4286256"/>
            <a:ext cx="7500990" cy="889000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sz="2700" dirty="0"/>
              <a:t>П</a:t>
            </a:r>
            <a:r>
              <a:rPr lang="ru-RU" sz="2700" dirty="0" smtClean="0"/>
              <a:t>одготовила</a:t>
            </a:r>
            <a:endParaRPr lang="ru-RU" sz="2700" dirty="0"/>
          </a:p>
          <a:p>
            <a:pPr algn="r">
              <a:lnSpc>
                <a:spcPct val="90000"/>
              </a:lnSpc>
            </a:pPr>
            <a:r>
              <a:rPr lang="ru-RU" sz="2700" dirty="0"/>
              <a:t>в</a:t>
            </a:r>
            <a:r>
              <a:rPr lang="ru-RU" sz="2700" dirty="0" smtClean="0"/>
              <a:t>оспитатель:</a:t>
            </a:r>
            <a:endParaRPr lang="ru-RU" sz="2700" dirty="0" smtClean="0"/>
          </a:p>
          <a:p>
            <a:pPr algn="r">
              <a:lnSpc>
                <a:spcPct val="90000"/>
              </a:lnSpc>
            </a:pPr>
            <a:r>
              <a:rPr lang="ru-RU" sz="2700" dirty="0" smtClean="0"/>
              <a:t>МБДОУ </a:t>
            </a:r>
            <a:r>
              <a:rPr lang="ru-RU" sz="2700" dirty="0" smtClean="0"/>
              <a:t>«</a:t>
            </a:r>
            <a:r>
              <a:rPr lang="ru-RU" sz="2700" dirty="0" smtClean="0"/>
              <a:t>Д</a:t>
            </a:r>
            <a:r>
              <a:rPr lang="ru-RU" sz="2700" dirty="0" smtClean="0"/>
              <a:t>етский </a:t>
            </a:r>
            <a:r>
              <a:rPr lang="ru-RU" sz="2700" dirty="0" smtClean="0"/>
              <a:t>сад </a:t>
            </a:r>
            <a:r>
              <a:rPr lang="ru-RU" sz="2700" dirty="0" smtClean="0"/>
              <a:t>№7 «Ромашка»</a:t>
            </a:r>
            <a:endParaRPr lang="ru-RU" sz="2700" dirty="0"/>
          </a:p>
          <a:p>
            <a:pPr algn="r">
              <a:lnSpc>
                <a:spcPct val="90000"/>
              </a:lnSpc>
            </a:pPr>
            <a:r>
              <a:rPr lang="ru-RU" sz="2700" dirty="0" smtClean="0"/>
              <a:t>Рыбакова А.Е..</a:t>
            </a:r>
            <a:endParaRPr lang="ru-RU" sz="27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700338" y="3644900"/>
            <a:ext cx="626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</a:rPr>
              <a:t>для детей старшего дошкольного возраста</a:t>
            </a:r>
            <a:r>
              <a:rPr lang="ru-RU" sz="200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algn="ctr"/>
            <a:r>
              <a:rPr lang="ru-RU" b="1"/>
              <a:t>Утка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981200"/>
            <a:ext cx="3683000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Для утки и гуся можно слепить модную кепку. </a:t>
            </a:r>
          </a:p>
        </p:txBody>
      </p:sp>
      <p:pic>
        <p:nvPicPr>
          <p:cNvPr id="12292" name="Picture 4" descr="641255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12875"/>
            <a:ext cx="414972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/>
            <a:r>
              <a:rPr lang="ru-RU" b="1"/>
              <a:t>Утка</a:t>
            </a:r>
          </a:p>
        </p:txBody>
      </p:sp>
      <p:sp>
        <p:nvSpPr>
          <p:cNvPr id="37893" name="AutoShape 5" descr="&amp;Kcy;&amp;acy;&amp;rcy;&amp;tcy;&amp;icy;&amp;ncy;&amp;kcy;&amp;acy; 10 &amp;icy;&amp;zcy; 133"/>
          <p:cNvSpPr>
            <a:spLocks noChangeAspect="1" noChangeArrowheads="1"/>
          </p:cNvSpPr>
          <p:nvPr/>
        </p:nvSpPr>
        <p:spPr bwMode="auto">
          <a:xfrm>
            <a:off x="3505200" y="1524000"/>
            <a:ext cx="2133600" cy="38100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484313"/>
            <a:ext cx="338455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Индюк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981200"/>
            <a:ext cx="3683000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Для индюка сделаем крепкие лапки. </a:t>
            </a:r>
          </a:p>
        </p:txBody>
      </p:sp>
      <p:pic>
        <p:nvPicPr>
          <p:cNvPr id="13316" name="Picture 4" descr="087837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43053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Хвост индюка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981200"/>
            <a:ext cx="4259262" cy="44005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/>
              <a:t>Роскошный хвост индюка украсим круглыми лепёшками, которые потом превратятся в цветные пятнышки. Сделаем волнистую полоску. </a:t>
            </a:r>
          </a:p>
        </p:txBody>
      </p:sp>
      <p:pic>
        <p:nvPicPr>
          <p:cNvPr id="14340" name="Picture 4" descr="62174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00213"/>
            <a:ext cx="452278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Крылышки индюка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981200"/>
            <a:ext cx="4464050" cy="44719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Крылышки индюка дополним рюшами. А бородку и гребешок попробуем сделать из отдельных деталей капелек. </a:t>
            </a:r>
          </a:p>
        </p:txBody>
      </p:sp>
      <p:pic>
        <p:nvPicPr>
          <p:cNvPr id="15364" name="Picture 4" descr="38608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73238"/>
            <a:ext cx="44608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Индюк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981200"/>
            <a:ext cx="3970337" cy="44719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Соединим все детали, разгладим и рассмотрим игрушку со всех сторон. Красота! Оставляем сохнуть. </a:t>
            </a:r>
          </a:p>
        </p:txBody>
      </p:sp>
      <p:pic>
        <p:nvPicPr>
          <p:cNvPr id="16388" name="Picture 4" descr="400233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43672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algn="ctr"/>
            <a:r>
              <a:rPr lang="ru-RU" b="1"/>
              <a:t>Индюк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557338"/>
            <a:ext cx="411321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/>
              <a:t>Список использованных материалов, Интернет-ресурсов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>
                <a:hlinkClick r:id="rId2"/>
              </a:rPr>
              <a:t>http://dymka.teploruk.ru/article/rospis.html</a:t>
            </a:r>
            <a:endParaRPr lang="ru-RU" b="1"/>
          </a:p>
          <a:p>
            <a:r>
              <a:rPr lang="ru-RU" b="1">
                <a:hlinkClick r:id="rId3"/>
              </a:rPr>
              <a:t>http://www.kirovreg.ru/region/dymka/</a:t>
            </a:r>
            <a:endParaRPr lang="ru-RU" b="1"/>
          </a:p>
          <a:p>
            <a:r>
              <a:rPr lang="ru-RU" b="1">
                <a:hlinkClick r:id="rId4"/>
              </a:rPr>
              <a:t>http://kidsmoy.su/index/lepka_po_motivam_dymkovskoj_igrushki/0-70</a:t>
            </a:r>
            <a:endParaRPr lang="ru-RU" b="1"/>
          </a:p>
          <a:p>
            <a:pPr>
              <a:buFont typeface="Wingdings" pitchFamily="2" charset="2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algn="ctr"/>
            <a:r>
              <a:rPr lang="ru-RU" b="1"/>
              <a:t>Цели: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824412"/>
          </a:xfrm>
        </p:spPr>
        <p:txBody>
          <a:bodyPr/>
          <a:lstStyle/>
          <a:p>
            <a:r>
              <a:rPr lang="ru-RU"/>
              <a:t>вызвать у детей уважение к предметам быта, как результатам человеческого труда;</a:t>
            </a:r>
          </a:p>
          <a:p>
            <a:r>
              <a:rPr lang="ru-RU"/>
              <a:t>воспитывать уважительное отношение к культуре, труду, дымковскому промыслу;</a:t>
            </a:r>
          </a:p>
          <a:p>
            <a:r>
              <a:rPr lang="ru-RU"/>
              <a:t>побуждать проявлять чувство удовлетворения и радости от успешно выполненной работы.</a:t>
            </a:r>
          </a:p>
        </p:txBody>
      </p:sp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/>
              <a:t>Техника лепки дымковской игрушки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Техника лепки дымковской игрушки довольно проста. Для лепки можно использовать самозатвердевающую  </a:t>
            </a:r>
            <a:r>
              <a:rPr lang="ru-RU" dirty="0" smtClean="0"/>
              <a:t>глину(пластилин). </a:t>
            </a:r>
            <a:r>
              <a:rPr lang="ru-RU" dirty="0"/>
              <a:t>Фигурку обычно лепят по частям. Части соединяются между собой глиной, разведённой до сметанообразной консистенции, и тщательно заглаживаются. Поделка из неё очень прочная.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Лепка птиц</a:t>
            </a:r>
            <a:r>
              <a:rPr lang="ru-RU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1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/>
              <a:t>Лепим птичку-основу скульптурным способом - из одного куска </a:t>
            </a:r>
            <a:r>
              <a:rPr lang="ru-RU" dirty="0" smtClean="0"/>
              <a:t>глины(пластилина), </a:t>
            </a:r>
            <a:r>
              <a:rPr lang="ru-RU" dirty="0"/>
              <a:t>не разделяя его на части, или же конструктивным способом - из нескольких отдельных кусочков.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algn="ctr"/>
            <a:r>
              <a:rPr lang="ru-RU" b="1"/>
              <a:t>Лепка птиц</a:t>
            </a:r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0" y="1412875"/>
            <a:ext cx="9144000" cy="5445125"/>
            <a:chOff x="0" y="890"/>
            <a:chExt cx="5760" cy="3430"/>
          </a:xfrm>
        </p:grpSpPr>
        <p:pic>
          <p:nvPicPr>
            <p:cNvPr id="7172" name="Picture 4" descr="034005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90"/>
              <a:ext cx="3078" cy="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3" name="Picture 5" descr="5734787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8" y="890"/>
              <a:ext cx="2792" cy="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algn="ctr"/>
            <a:r>
              <a:rPr lang="ru-RU" b="1"/>
              <a:t>Лепка птиц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Из такой птички основы может получится кто угодно - гусь или петух, курочка или индюк. Разные птички отличаются друг от друга деталями. Лепим их отдельно и прикрепляем к основе.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Детали</a:t>
            </a:r>
          </a:p>
        </p:txBody>
      </p:sp>
      <p:pic>
        <p:nvPicPr>
          <p:cNvPr id="10244" name="Picture 4" descr="10428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813" y="1700213"/>
            <a:ext cx="47593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00138"/>
          </a:xfrm>
        </p:spPr>
        <p:txBody>
          <a:bodyPr/>
          <a:lstStyle/>
          <a:p>
            <a:pPr algn="ctr"/>
            <a:r>
              <a:rPr lang="ru-RU" b="1"/>
              <a:t>Петушок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700213"/>
            <a:ext cx="4413250" cy="43211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Крылышки, хвосты и гребешки удобно  вылепить в виде ленты и слегка изогнуть, чтобы придать волнистость. </a:t>
            </a:r>
          </a:p>
        </p:txBody>
      </p:sp>
      <p:pic>
        <p:nvPicPr>
          <p:cNvPr id="11268" name="Picture 4" descr="137497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40084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algn="ctr"/>
            <a:r>
              <a:rPr lang="ru-RU" b="1"/>
              <a:t>Петушок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1412875"/>
            <a:ext cx="37655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66</TotalTime>
  <Words>273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Times New Roman</vt:lpstr>
      <vt:lpstr>Wingdings</vt:lpstr>
      <vt:lpstr>Пиксел</vt:lpstr>
      <vt:lpstr>Лепка дымковской игрушки «Птичка»</vt:lpstr>
      <vt:lpstr>Цели:</vt:lpstr>
      <vt:lpstr>Техника лепки дымковской игрушки</vt:lpstr>
      <vt:lpstr>Лепка птиц </vt:lpstr>
      <vt:lpstr>Лепка птиц</vt:lpstr>
      <vt:lpstr>Лепка птиц</vt:lpstr>
      <vt:lpstr>Детали</vt:lpstr>
      <vt:lpstr>Петушок</vt:lpstr>
      <vt:lpstr>Петушок</vt:lpstr>
      <vt:lpstr>Утка</vt:lpstr>
      <vt:lpstr>Утка</vt:lpstr>
      <vt:lpstr>Индюк</vt:lpstr>
      <vt:lpstr>Хвост индюка</vt:lpstr>
      <vt:lpstr>Крылышки индюка</vt:lpstr>
      <vt:lpstr>Индюк</vt:lpstr>
      <vt:lpstr>Индюк</vt:lpstr>
      <vt:lpstr>Список использованных материалов, Интернет-ресурсов</vt:lpstr>
    </vt:vector>
  </TitlesOfParts>
  <Company>ПУ-№5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дымковской игрушки</dc:title>
  <dc:creator>Ольга Владимировна</dc:creator>
  <cp:lastModifiedBy>User</cp:lastModifiedBy>
  <cp:revision>9</cp:revision>
  <dcterms:created xsi:type="dcterms:W3CDTF">2012-08-14T05:48:01Z</dcterms:created>
  <dcterms:modified xsi:type="dcterms:W3CDTF">2021-10-26T08:54:00Z</dcterms:modified>
</cp:coreProperties>
</file>