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353"/>
    <a:srgbClr val="29C7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5914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96824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993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97379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3655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424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50358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1835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9545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3072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4150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0D933-A442-4886-A537-16F6C9AC109B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E2203-C712-4C1E-B7C6-8415A4826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280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9559" y="404664"/>
            <a:ext cx="8478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535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БЕЗОПАСНОСТЬ НА ДОРОГЕ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535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1571612"/>
            <a:ext cx="3521420" cy="46905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143504" y="4143380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Подготовил учитель начальных классов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ГБОУ Образовательный центр «Протон» </a:t>
            </a:r>
          </a:p>
          <a:p>
            <a:r>
              <a:rPr lang="ru-RU" b="1" i="1" dirty="0" err="1" smtClean="0">
                <a:solidFill>
                  <a:srgbClr val="FF0000"/>
                </a:solidFill>
              </a:rPr>
              <a:t>Косоногова</a:t>
            </a:r>
            <a:r>
              <a:rPr lang="ru-RU" b="1" i="1" dirty="0" smtClean="0">
                <a:solidFill>
                  <a:srgbClr val="FF0000"/>
                </a:solidFill>
              </a:rPr>
              <a:t> Наталия Александровна 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66019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school7.tyumen-city.ru/private/NashaSchool/DorogDvi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0519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www.detkityumen.ru/files/presents/azbuka_bez/plakati/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21132821">
            <a:off x="4566912" y="4080097"/>
            <a:ext cx="3388960" cy="2281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789041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знак «Подземный переход» -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Ступеньки вниз ведут!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Спускайся смело и иди –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Ведь нет движения тут.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vizteh.ru/upload/information_system_18/4/0/9/item_409/information_items_40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80312" y="2492896"/>
            <a:ext cx="1492663" cy="157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s6.images.drive2.ru/community.blog.photos/x1/0400/000/000/019/63f/88cdff166d9091ee-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2101468" cy="2101468"/>
          </a:xfrm>
          <a:prstGeom prst="flowChartConnector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71800" y="260648"/>
            <a:ext cx="43945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видишь знак такой – 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Здесь ходить нельзя, постой!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Оглянись вокруг чуть-чуть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увидишь нужный путь!</a:t>
            </a:r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43637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www.silvitablanco.com.ar/conducta-vial/d2e6855637a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382130">
            <a:off x="3585861" y="541587"/>
            <a:ext cx="5169191" cy="3280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 rot="21283482">
            <a:off x="467544" y="4082445"/>
            <a:ext cx="54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 есть над землёй,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Здесь шагаем мы с тобой,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машины все под нами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Едут дружными рядами.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moltat.ru/wp-content/uploads/2012/04/%D0%BF%D0%B5%D1%80%D0%B5%D1%85%D0%BE%D0%B4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90" t="5477" r="5517" b="4871"/>
          <a:stretch/>
        </p:blipFill>
        <p:spPr bwMode="auto">
          <a:xfrm rot="189282">
            <a:off x="5693345" y="4694285"/>
            <a:ext cx="1537859" cy="1540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2611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10083"/>
            <a:ext cx="948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Гуляй всегда ты во дворе –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бегай на дорогу!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Площадки есть - там детворе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игр места много.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5136">
            <a:off x="492032" y="3217088"/>
            <a:ext cx="3744416" cy="2639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46391">
            <a:off x="5889511" y="1722953"/>
            <a:ext cx="2808312" cy="3719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056625" y="1318024"/>
            <a:ext cx="1582484" cy="52168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33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333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25244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73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42817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Иногда у остановок перехода нет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перейти дорогу?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Знай один секрет: 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автобуса ты вышел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Сзади обходи,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хочешь ты дорогу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Сразу перейти. 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ехал ты в трамвае,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наоборот -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Спереди трамвай обходим,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Смотрим и вперед.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вообще еще надежней -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Лучше обожди,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когда отъедет транспорт,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тогда иди. </a:t>
            </a:r>
          </a:p>
        </p:txBody>
      </p:sp>
      <p:pic>
        <p:nvPicPr>
          <p:cNvPr id="13314" name="Picture 2" descr="http://900igr.net/datai/obg/Avtomobil/0024-035-Dvizhenie-avtomobilj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0717">
            <a:off x="495787" y="1132217"/>
            <a:ext cx="2933450" cy="32909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56351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284984"/>
            <a:ext cx="662473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90166" y="5934670"/>
            <a:ext cx="2016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«ж»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141277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Повествование закончив, </a:t>
            </a:r>
            <a:b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Хочу, дружок, сказать тебе: </a:t>
            </a:r>
            <a:b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Будь осторожен на дороге </a:t>
            </a:r>
            <a:b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53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Тогда, поверь, не быть беде.</a:t>
            </a:r>
          </a:p>
        </p:txBody>
      </p:sp>
    </p:spTree>
    <p:extLst>
      <p:ext uri="{BB962C8B-B14F-4D97-AF65-F5344CB8AC3E}">
        <p14:creationId xmlns="" xmlns:p14="http://schemas.microsoft.com/office/powerpoint/2010/main" val="479019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 домашнего порога </a:t>
            </a:r>
          </a:p>
          <a:p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Вдаль ведут всегда дороги,</a:t>
            </a:r>
          </a:p>
          <a:p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Ты, дружок, не позабудь,</a:t>
            </a:r>
          </a:p>
          <a:p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Безопасный нужен путь!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ttp://mdou24balahna.edusite.ru/images/p189_zebra_2010-11-19_1749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68960"/>
            <a:ext cx="4176464" cy="30258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4174301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797152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Пешеходу важно знать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Правила дорожные,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Познакомим с ними вас – 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 они несложные.</a:t>
            </a:r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2" name="Picture 2" descr="http://www.dd.sch975.edusite.ru/images/p18_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888898"/>
            <a:ext cx="4752528" cy="342486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1268760"/>
            <a:ext cx="8352928" cy="100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 мальчишки и девчонки – шумный радостный народ,</a:t>
            </a:r>
          </a:p>
          <a:p>
            <a:r>
              <a:rPr lang="ru-RU" sz="3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дороге получают это имя – пешеход!</a:t>
            </a:r>
            <a:endParaRPr lang="ru-RU" sz="3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0000" b="99677" l="19113" r="99274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980728"/>
            <a:ext cx="3168352" cy="23762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09091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2716" y="685146"/>
            <a:ext cx="73985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выходе из дома. </a:t>
            </a: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у подъезда дома возможно движение, сразу обратите внимание, нет ли приближающегося транспорта. Если у подъезда стоят транспортные средства или растут деревья, приостановите свое движение и оглядитесь – нет ли опасности. 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www.centrpro.ru/plakat/dou/pesh/dou_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3811467"/>
            <a:ext cx="4553824" cy="27995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19851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35846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движении по тротуару.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 Придерживайтесь правой стороны.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 Идя по тротуару, </a:t>
            </a:r>
            <a:r>
              <a:rPr lang="ru-RU" sz="24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240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наблюдайте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выездом машин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со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двора. 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194"/>
          <a:stretch/>
        </p:blipFill>
        <p:spPr bwMode="auto">
          <a:xfrm rot="21252342">
            <a:off x="606935" y="2531763"/>
            <a:ext cx="5623793" cy="38679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06424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7003" y="404664"/>
            <a:ext cx="869471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Готовясь перейти дорогу </a:t>
            </a: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 Остановитесь, осмотрите проезжую часть.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 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Всмотритесь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вдаль, нет ли приближающиеся машины.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 Не стойте на краю тротуара. </a:t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 Обратите внимание нет ли  транспортного средства, готовящегося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повороту.</a:t>
            </a:r>
          </a:p>
          <a:p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Помните, переходить дорогу</a:t>
            </a:r>
          </a:p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только в специально</a:t>
            </a:r>
          </a:p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тведённых местах!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megaobzor.com/load/bagira/1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30">
            <a:off x="4530363" y="3229006"/>
            <a:ext cx="3260230" cy="3300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445439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11660" y="376607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Главный помощник на дороге – светофор.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028343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Светофор нас в гости ждет.</a:t>
            </a:r>
          </a:p>
          <a:p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Освещает переход.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Загорелся красный глаз: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Задержать он хочет нас.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красный – нет пути.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Красный свет – нельзя идти.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Желтый свет – не очень строгий: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Жди, нам нет пока дороги.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Ярко-желтый глаз горит: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движение стоит!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Наконец, зеленый глаз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Открывает путь для нас.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Полосатый переход</a:t>
            </a:r>
            <a:b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Пешеходов юных ждет!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451476">
            <a:off x="5733798" y="2657020"/>
            <a:ext cx="2745154" cy="3627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89257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40466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надо перейти </a:t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Тебе через дорогу, </a:t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этой целью по пути </a:t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 есть переходы! </a:t>
            </a:r>
          </a:p>
          <a:p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Переходы могут быть </a:t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Разными, ребята! </a:t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это не забыть </a:t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знаки </a:t>
            </a:r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изучить. 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vizteh.ru/upload/information_system_18/4/0/9/item_409/information_items_4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21233524">
            <a:off x="600398" y="491507"/>
            <a:ext cx="1492663" cy="157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moltat.ru/wp-content/uploads/2012/04/%D0%BF%D0%B5%D1%80%D0%B5%D1%85%D0%BE%D0%B4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90" t="5477" r="5517" b="4871"/>
          <a:stretch/>
        </p:blipFill>
        <p:spPr bwMode="auto">
          <a:xfrm rot="638962">
            <a:off x="5277165" y="5123631"/>
            <a:ext cx="1537859" cy="1540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bezformata.ru/content/Images/000/005/724/image572487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614793">
            <a:off x="2172485" y="2371908"/>
            <a:ext cx="1553994" cy="15461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s6.images.drive2.ru/community.blog.photos/x1/0400/000/000/019/63f/88cdff166d9091ee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0991">
            <a:off x="661581" y="4433704"/>
            <a:ext cx="1861159" cy="1861159"/>
          </a:xfrm>
          <a:prstGeom prst="flowChartConnector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789932">
            <a:off x="2843808" y="492941"/>
            <a:ext cx="7617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914488">
            <a:off x="3097401" y="4656784"/>
            <a:ext cx="7617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96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834542">
            <a:off x="7515865" y="5418137"/>
            <a:ext cx="5944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72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6156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3000">
                <a:srgbClr val="29C7FF"/>
              </a:gs>
              <a:gs pos="60000">
                <a:srgbClr val="BADBE9"/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466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дорожкой полосатой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Стоит у «зебры» знак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 вы знать, ребята,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это не пустяк: </a:t>
            </a:r>
          </a:p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Переходя по «зебре»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Сначала убедись,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все стоят машины –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Теперь поторопись! </a:t>
            </a:r>
          </a:p>
        </p:txBody>
      </p:sp>
      <p:pic>
        <p:nvPicPr>
          <p:cNvPr id="6" name="Picture 6" descr="http://www.bezformata.ru/content/Images/000/005/724/image572487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21403322">
            <a:off x="880003" y="4490900"/>
            <a:ext cx="1553994" cy="15461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www.ourclass72.ucoz.ru/img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645766" flipH="1">
            <a:off x="5235645" y="800156"/>
            <a:ext cx="2605881" cy="219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0" name="Picture 2" descr="http://wiki.iteach.ru/images/4/43/%d0%a1%d0%bb%d0%b0%d0%b9%d0%b42%d0%bc%d0%b0%d0%bd%d0%b0%d0%ba%d0%be%d0%b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19423"/>
            <a:ext cx="3852082" cy="2889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631350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166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James Bond</dc:creator>
  <cp:lastModifiedBy>Наталия</cp:lastModifiedBy>
  <cp:revision>20</cp:revision>
  <dcterms:created xsi:type="dcterms:W3CDTF">2012-09-16T16:39:08Z</dcterms:created>
  <dcterms:modified xsi:type="dcterms:W3CDTF">2021-11-12T08:27:29Z</dcterms:modified>
</cp:coreProperties>
</file>