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56" r:id="rId2"/>
    <p:sldId id="257" r:id="rId3"/>
    <p:sldId id="258" r:id="rId4"/>
    <p:sldId id="259" r:id="rId5"/>
    <p:sldId id="260" r:id="rId6"/>
    <p:sldId id="261" r:id="rId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2" d="100"/>
          <a:sy n="112" d="100"/>
        </p:scale>
        <p:origin x="41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26B4F7CB-7A99-4EA8-B434-BEA98A446451}" type="datetimeFigureOut">
              <a:rPr lang="ru-RU" smtClean="0"/>
              <a:t>пт 17.09.21</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2105984-CAAA-4250-859C-77256CDCC851}" type="slidenum">
              <a:rPr lang="ru-RU" smtClean="0"/>
              <a:t>‹#›</a:t>
            </a:fld>
            <a:endParaRPr lang="ru-RU"/>
          </a:p>
        </p:txBody>
      </p:sp>
    </p:spTree>
    <p:extLst>
      <p:ext uri="{BB962C8B-B14F-4D97-AF65-F5344CB8AC3E}">
        <p14:creationId xmlns:p14="http://schemas.microsoft.com/office/powerpoint/2010/main" val="41730878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6B4F7CB-7A99-4EA8-B434-BEA98A446451}" type="datetimeFigureOut">
              <a:rPr lang="ru-RU" smtClean="0"/>
              <a:t>пт 17.09.21</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2105984-CAAA-4250-859C-77256CDCC851}" type="slidenum">
              <a:rPr lang="ru-RU" smtClean="0"/>
              <a:t>‹#›</a:t>
            </a:fld>
            <a:endParaRPr lang="ru-RU"/>
          </a:p>
        </p:txBody>
      </p:sp>
    </p:spTree>
    <p:extLst>
      <p:ext uri="{BB962C8B-B14F-4D97-AF65-F5344CB8AC3E}">
        <p14:creationId xmlns:p14="http://schemas.microsoft.com/office/powerpoint/2010/main" val="2341103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6B4F7CB-7A99-4EA8-B434-BEA98A446451}" type="datetimeFigureOut">
              <a:rPr lang="ru-RU" smtClean="0"/>
              <a:t>пт 17.09.21</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2105984-CAAA-4250-859C-77256CDCC851}"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8124420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26B4F7CB-7A99-4EA8-B434-BEA98A446451}" type="datetimeFigureOut">
              <a:rPr lang="ru-RU" smtClean="0"/>
              <a:t>пт 17.09.21</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2105984-CAAA-4250-859C-77256CDCC851}" type="slidenum">
              <a:rPr lang="ru-RU" smtClean="0"/>
              <a:t>‹#›</a:t>
            </a:fld>
            <a:endParaRPr lang="ru-RU"/>
          </a:p>
        </p:txBody>
      </p:sp>
    </p:spTree>
    <p:extLst>
      <p:ext uri="{BB962C8B-B14F-4D97-AF65-F5344CB8AC3E}">
        <p14:creationId xmlns:p14="http://schemas.microsoft.com/office/powerpoint/2010/main" val="41359100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26B4F7CB-7A99-4EA8-B434-BEA98A446451}" type="datetimeFigureOut">
              <a:rPr lang="ru-RU" smtClean="0"/>
              <a:t>пт 17.09.21</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2105984-CAAA-4250-859C-77256CDCC851}"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706660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26B4F7CB-7A99-4EA8-B434-BEA98A446451}" type="datetimeFigureOut">
              <a:rPr lang="ru-RU" smtClean="0"/>
              <a:t>пт 17.09.21</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2105984-CAAA-4250-859C-77256CDCC851}" type="slidenum">
              <a:rPr lang="ru-RU" smtClean="0"/>
              <a:t>‹#›</a:t>
            </a:fld>
            <a:endParaRPr lang="ru-RU"/>
          </a:p>
        </p:txBody>
      </p:sp>
    </p:spTree>
    <p:extLst>
      <p:ext uri="{BB962C8B-B14F-4D97-AF65-F5344CB8AC3E}">
        <p14:creationId xmlns:p14="http://schemas.microsoft.com/office/powerpoint/2010/main" val="14683514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6B4F7CB-7A99-4EA8-B434-BEA98A446451}" type="datetimeFigureOut">
              <a:rPr lang="ru-RU" smtClean="0"/>
              <a:t>пт 17.09.21</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2105984-CAAA-4250-859C-77256CDCC851}" type="slidenum">
              <a:rPr lang="ru-RU" smtClean="0"/>
              <a:t>‹#›</a:t>
            </a:fld>
            <a:endParaRPr lang="ru-RU"/>
          </a:p>
        </p:txBody>
      </p:sp>
    </p:spTree>
    <p:extLst>
      <p:ext uri="{BB962C8B-B14F-4D97-AF65-F5344CB8AC3E}">
        <p14:creationId xmlns:p14="http://schemas.microsoft.com/office/powerpoint/2010/main" val="11367253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6B4F7CB-7A99-4EA8-B434-BEA98A446451}" type="datetimeFigureOut">
              <a:rPr lang="ru-RU" smtClean="0"/>
              <a:t>пт 17.09.21</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2105984-CAAA-4250-859C-77256CDCC851}" type="slidenum">
              <a:rPr lang="ru-RU" smtClean="0"/>
              <a:t>‹#›</a:t>
            </a:fld>
            <a:endParaRPr lang="ru-RU"/>
          </a:p>
        </p:txBody>
      </p:sp>
    </p:spTree>
    <p:extLst>
      <p:ext uri="{BB962C8B-B14F-4D97-AF65-F5344CB8AC3E}">
        <p14:creationId xmlns:p14="http://schemas.microsoft.com/office/powerpoint/2010/main" val="37820203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6B4F7CB-7A99-4EA8-B434-BEA98A446451}" type="datetimeFigureOut">
              <a:rPr lang="ru-RU" smtClean="0"/>
              <a:t>пт 17.09.21</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2105984-CAAA-4250-859C-77256CDCC851}" type="slidenum">
              <a:rPr lang="ru-RU" smtClean="0"/>
              <a:t>‹#›</a:t>
            </a:fld>
            <a:endParaRPr lang="ru-RU"/>
          </a:p>
        </p:txBody>
      </p:sp>
    </p:spTree>
    <p:extLst>
      <p:ext uri="{BB962C8B-B14F-4D97-AF65-F5344CB8AC3E}">
        <p14:creationId xmlns:p14="http://schemas.microsoft.com/office/powerpoint/2010/main" val="19471594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6B4F7CB-7A99-4EA8-B434-BEA98A446451}" type="datetimeFigureOut">
              <a:rPr lang="ru-RU" smtClean="0"/>
              <a:t>пт 17.09.21</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2105984-CAAA-4250-859C-77256CDCC851}" type="slidenum">
              <a:rPr lang="ru-RU" smtClean="0"/>
              <a:t>‹#›</a:t>
            </a:fld>
            <a:endParaRPr lang="ru-RU"/>
          </a:p>
        </p:txBody>
      </p:sp>
    </p:spTree>
    <p:extLst>
      <p:ext uri="{BB962C8B-B14F-4D97-AF65-F5344CB8AC3E}">
        <p14:creationId xmlns:p14="http://schemas.microsoft.com/office/powerpoint/2010/main" val="3781333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26B4F7CB-7A99-4EA8-B434-BEA98A446451}" type="datetimeFigureOut">
              <a:rPr lang="ru-RU" smtClean="0"/>
              <a:t>пт 17.09.21</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2105984-CAAA-4250-859C-77256CDCC851}" type="slidenum">
              <a:rPr lang="ru-RU" smtClean="0"/>
              <a:t>‹#›</a:t>
            </a:fld>
            <a:endParaRPr lang="ru-RU"/>
          </a:p>
        </p:txBody>
      </p:sp>
    </p:spTree>
    <p:extLst>
      <p:ext uri="{BB962C8B-B14F-4D97-AF65-F5344CB8AC3E}">
        <p14:creationId xmlns:p14="http://schemas.microsoft.com/office/powerpoint/2010/main" val="2749746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26B4F7CB-7A99-4EA8-B434-BEA98A446451}" type="datetimeFigureOut">
              <a:rPr lang="ru-RU" smtClean="0"/>
              <a:t>пт 17.09.21</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2105984-CAAA-4250-859C-77256CDCC851}" type="slidenum">
              <a:rPr lang="ru-RU" smtClean="0"/>
              <a:t>‹#›</a:t>
            </a:fld>
            <a:endParaRPr lang="ru-RU"/>
          </a:p>
        </p:txBody>
      </p:sp>
    </p:spTree>
    <p:extLst>
      <p:ext uri="{BB962C8B-B14F-4D97-AF65-F5344CB8AC3E}">
        <p14:creationId xmlns:p14="http://schemas.microsoft.com/office/powerpoint/2010/main" val="1177637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26B4F7CB-7A99-4EA8-B434-BEA98A446451}" type="datetimeFigureOut">
              <a:rPr lang="ru-RU" smtClean="0"/>
              <a:t>пт 17.09.21</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2105984-CAAA-4250-859C-77256CDCC851}" type="slidenum">
              <a:rPr lang="ru-RU" smtClean="0"/>
              <a:t>‹#›</a:t>
            </a:fld>
            <a:endParaRPr lang="ru-RU"/>
          </a:p>
        </p:txBody>
      </p:sp>
    </p:spTree>
    <p:extLst>
      <p:ext uri="{BB962C8B-B14F-4D97-AF65-F5344CB8AC3E}">
        <p14:creationId xmlns:p14="http://schemas.microsoft.com/office/powerpoint/2010/main" val="40972594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B4F7CB-7A99-4EA8-B434-BEA98A446451}" type="datetimeFigureOut">
              <a:rPr lang="ru-RU" smtClean="0"/>
              <a:t>пт 17.09.21</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2105984-CAAA-4250-859C-77256CDCC851}" type="slidenum">
              <a:rPr lang="ru-RU" smtClean="0"/>
              <a:t>‹#›</a:t>
            </a:fld>
            <a:endParaRPr lang="ru-RU"/>
          </a:p>
        </p:txBody>
      </p:sp>
    </p:spTree>
    <p:extLst>
      <p:ext uri="{BB962C8B-B14F-4D97-AF65-F5344CB8AC3E}">
        <p14:creationId xmlns:p14="http://schemas.microsoft.com/office/powerpoint/2010/main" val="30322242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26B4F7CB-7A99-4EA8-B434-BEA98A446451}" type="datetimeFigureOut">
              <a:rPr lang="ru-RU" smtClean="0"/>
              <a:t>пт 17.09.21</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2105984-CAAA-4250-859C-77256CDCC851}" type="slidenum">
              <a:rPr lang="ru-RU" smtClean="0"/>
              <a:t>‹#›</a:t>
            </a:fld>
            <a:endParaRPr lang="ru-RU"/>
          </a:p>
        </p:txBody>
      </p:sp>
    </p:spTree>
    <p:extLst>
      <p:ext uri="{BB962C8B-B14F-4D97-AF65-F5344CB8AC3E}">
        <p14:creationId xmlns:p14="http://schemas.microsoft.com/office/powerpoint/2010/main" val="2478715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26B4F7CB-7A99-4EA8-B434-BEA98A446451}" type="datetimeFigureOut">
              <a:rPr lang="ru-RU" smtClean="0"/>
              <a:t>пт 17.09.21</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2105984-CAAA-4250-859C-77256CDCC851}" type="slidenum">
              <a:rPr lang="ru-RU" smtClean="0"/>
              <a:t>‹#›</a:t>
            </a:fld>
            <a:endParaRPr lang="ru-RU"/>
          </a:p>
        </p:txBody>
      </p:sp>
    </p:spTree>
    <p:extLst>
      <p:ext uri="{BB962C8B-B14F-4D97-AF65-F5344CB8AC3E}">
        <p14:creationId xmlns:p14="http://schemas.microsoft.com/office/powerpoint/2010/main" val="2626024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26B4F7CB-7A99-4EA8-B434-BEA98A446451}" type="datetimeFigureOut">
              <a:rPr lang="ru-RU" smtClean="0"/>
              <a:t>пт 17.09.21</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2105984-CAAA-4250-859C-77256CDCC851}" type="slidenum">
              <a:rPr lang="ru-RU" smtClean="0"/>
              <a:t>‹#›</a:t>
            </a:fld>
            <a:endParaRPr lang="ru-RU"/>
          </a:p>
        </p:txBody>
      </p:sp>
    </p:spTree>
    <p:extLst>
      <p:ext uri="{BB962C8B-B14F-4D97-AF65-F5344CB8AC3E}">
        <p14:creationId xmlns:p14="http://schemas.microsoft.com/office/powerpoint/2010/main" val="2574656672"/>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444382"/>
            <a:ext cx="9144000" cy="2247544"/>
          </a:xfrm>
        </p:spPr>
        <p:txBody>
          <a:bodyPr>
            <a:normAutofit/>
          </a:bodyPr>
          <a:lstStyle/>
          <a:p>
            <a:pPr algn="ctr"/>
            <a:r>
              <a:rPr lang="ru-RU" b="1" dirty="0">
                <a:latin typeface="Times New Roman" panose="02020603050405020304" pitchFamily="18" charset="0"/>
                <a:cs typeface="Times New Roman" panose="02020603050405020304" pitchFamily="18" charset="0"/>
              </a:rPr>
              <a:t>Самые известные ученые-физики и их вклад в </a:t>
            </a:r>
            <a:r>
              <a:rPr lang="ru-RU" b="1" dirty="0" smtClean="0">
                <a:latin typeface="Times New Roman" panose="02020603050405020304" pitchFamily="18" charset="0"/>
                <a:cs typeface="Times New Roman" panose="02020603050405020304" pitchFamily="18" charset="0"/>
              </a:rPr>
              <a:t>науку.</a:t>
            </a:r>
            <a:endParaRPr lang="ru-RU"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524000" y="1974079"/>
            <a:ext cx="9144000" cy="4435267"/>
          </a:xfrm>
        </p:spPr>
        <p:txBody>
          <a:bodyPr>
            <a:noAutofit/>
          </a:bodyPr>
          <a:lstStyle/>
          <a:p>
            <a:pPr algn="just"/>
            <a:r>
              <a:rPr lang="ru-RU" sz="2400" b="1" dirty="0">
                <a:latin typeface="Times New Roman" panose="02020603050405020304" pitchFamily="18" charset="0"/>
                <a:cs typeface="Times New Roman" panose="02020603050405020304" pitchFamily="18" charset="0"/>
              </a:rPr>
              <a:t>Физика является одной из фундаментальных наук, которая позволяет людям узнавать больше об основополагающих законах планеты Земля. Каждый день люди не замечают, как пользуются теми благами, которые стали возможными благодаря труду многочисленных ученых. Если бы не их самоотверженная работа, человек не смог бы летать в самолете, пересекать на огромных лайнерах океаны и даже просто включить электрический чайник. Все эти самоотверженные исследователи сделали облик мира таким, каким его видят современные люди. </a:t>
            </a:r>
          </a:p>
        </p:txBody>
      </p:sp>
    </p:spTree>
    <p:extLst>
      <p:ext uri="{BB962C8B-B14F-4D97-AF65-F5344CB8AC3E}">
        <p14:creationId xmlns:p14="http://schemas.microsoft.com/office/powerpoint/2010/main" val="14800986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7568025" cy="1280890"/>
          </a:xfrm>
        </p:spPr>
        <p:txBody>
          <a:bodyPr>
            <a:normAutofit/>
          </a:bodyPr>
          <a:lstStyle/>
          <a:p>
            <a:pPr algn="ctr"/>
            <a:r>
              <a:rPr lang="ru-RU" sz="5400" b="1" dirty="0">
                <a:latin typeface="Times New Roman" panose="02020603050405020304" pitchFamily="18" charset="0"/>
                <a:cs typeface="Times New Roman" panose="02020603050405020304" pitchFamily="18" charset="0"/>
              </a:rPr>
              <a:t>Открытия Галилея </a:t>
            </a:r>
          </a:p>
        </p:txBody>
      </p:sp>
      <p:sp>
        <p:nvSpPr>
          <p:cNvPr id="3" name="Объект 2"/>
          <p:cNvSpPr>
            <a:spLocks noGrp="1"/>
          </p:cNvSpPr>
          <p:nvPr>
            <p:ph idx="1"/>
          </p:nvPr>
        </p:nvSpPr>
        <p:spPr>
          <a:xfrm>
            <a:off x="5358213" y="2133600"/>
            <a:ext cx="6146398" cy="4010826"/>
          </a:xfrm>
        </p:spPr>
        <p:txBody>
          <a:bodyPr>
            <a:noAutofit/>
          </a:bodyPr>
          <a:lstStyle/>
          <a:p>
            <a:r>
              <a:rPr lang="ru-RU" sz="2800" b="1" dirty="0">
                <a:latin typeface="Times New Roman" panose="02020603050405020304" pitchFamily="18" charset="0"/>
                <a:cs typeface="Times New Roman" panose="02020603050405020304" pitchFamily="18" charset="0"/>
              </a:rPr>
              <a:t>Ученый-физик Галилей – один из самых известных. Он является физиком, астрономом, математиком и механиком. Именно он впервые изобрел телескоп. С помощью этого невиданного для того времени аппарата можно было наблюдать за далекими небесными </a:t>
            </a:r>
            <a:r>
              <a:rPr lang="ru-RU" sz="2800" b="1" dirty="0" smtClean="0">
                <a:latin typeface="Times New Roman" panose="02020603050405020304" pitchFamily="18" charset="0"/>
                <a:cs typeface="Times New Roman" panose="02020603050405020304" pitchFamily="18" charset="0"/>
              </a:rPr>
              <a:t>телами</a:t>
            </a:r>
            <a:endParaRPr lang="ru-RU" sz="2800" b="1" dirty="0">
              <a:latin typeface="Times New Roman" panose="02020603050405020304" pitchFamily="18" charset="0"/>
              <a:cs typeface="Times New Roman" panose="02020603050405020304" pitchFamily="18" charset="0"/>
            </a:endParaRPr>
          </a:p>
        </p:txBody>
      </p:sp>
      <p:pic>
        <p:nvPicPr>
          <p:cNvPr id="1026" name="Picture 2" descr="https://fb.ru/misc/i/gallery/42514/1659610.jpg?153720998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2019" y="2657030"/>
            <a:ext cx="4375276" cy="3276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30165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5400" b="1" dirty="0">
                <a:latin typeface="Times New Roman" panose="02020603050405020304" pitchFamily="18" charset="0"/>
                <a:cs typeface="Times New Roman" panose="02020603050405020304" pitchFamily="18" charset="0"/>
              </a:rPr>
              <a:t>О</a:t>
            </a:r>
            <a:r>
              <a:rPr lang="ru-RU" sz="5400" b="1" dirty="0" smtClean="0">
                <a:latin typeface="Times New Roman" panose="02020603050405020304" pitchFamily="18" charset="0"/>
                <a:cs typeface="Times New Roman" panose="02020603050405020304" pitchFamily="18" charset="0"/>
              </a:rPr>
              <a:t>ткрытия Ньютона.</a:t>
            </a:r>
            <a:endParaRPr lang="ru-RU" sz="5400" b="1" dirty="0">
              <a:latin typeface="Times New Roman" panose="02020603050405020304" pitchFamily="18" charset="0"/>
              <a:cs typeface="Times New Roman" panose="02020603050405020304" pitchFamily="18" charset="0"/>
            </a:endParaRPr>
          </a:p>
        </p:txBody>
      </p:sp>
      <p:pic>
        <p:nvPicPr>
          <p:cNvPr id="2050" name="Picture 2" descr="https://fb.ru/misc/i/gallery/42514/1659604.jpg?1537209981"/>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99047" y="3435113"/>
            <a:ext cx="4507892" cy="295275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5631678" y="1905001"/>
            <a:ext cx="6076060" cy="4524315"/>
          </a:xfrm>
          <a:prstGeom prst="rect">
            <a:avLst/>
          </a:prstGeom>
        </p:spPr>
        <p:txBody>
          <a:bodyPr wrap="square">
            <a:spAutoFit/>
          </a:bodyPr>
          <a:lstStyle/>
          <a:p>
            <a:endParaRPr lang="ru-RU" sz="2400" b="1" dirty="0">
              <a:solidFill>
                <a:srgbClr val="000000"/>
              </a:solidFill>
              <a:latin typeface="Times New Roman" panose="02020603050405020304" pitchFamily="18" charset="0"/>
              <a:cs typeface="Times New Roman" panose="02020603050405020304" pitchFamily="18" charset="0"/>
            </a:endParaRPr>
          </a:p>
          <a:p>
            <a:endParaRPr lang="ru-RU" sz="2400" b="1" i="0" dirty="0" smtClean="0">
              <a:solidFill>
                <a:srgbClr val="000000"/>
              </a:solidFill>
              <a:effectLst/>
              <a:latin typeface="Times New Roman" panose="02020603050405020304" pitchFamily="18" charset="0"/>
              <a:cs typeface="Times New Roman" panose="02020603050405020304" pitchFamily="18" charset="0"/>
            </a:endParaRPr>
          </a:p>
          <a:p>
            <a:endParaRPr lang="ru-RU" sz="2400" b="1" dirty="0">
              <a:solidFill>
                <a:srgbClr val="000000"/>
              </a:solidFill>
              <a:latin typeface="Times New Roman" panose="02020603050405020304" pitchFamily="18" charset="0"/>
              <a:cs typeface="Times New Roman" panose="02020603050405020304" pitchFamily="18" charset="0"/>
            </a:endParaRPr>
          </a:p>
          <a:p>
            <a:r>
              <a:rPr lang="ru-RU" sz="2400" b="1" i="0" dirty="0" smtClean="0">
                <a:solidFill>
                  <a:srgbClr val="000000"/>
                </a:solidFill>
                <a:effectLst/>
                <a:latin typeface="Times New Roman" panose="02020603050405020304" pitchFamily="18" charset="0"/>
                <a:cs typeface="Times New Roman" panose="02020603050405020304" pitchFamily="18" charset="0"/>
              </a:rPr>
              <a:t>Великим ученым, который совершил открытия во множестве областей, является также Исаак Ньютон. Самое известное из его открытий – это закон всемирного тяготения. Кроме этого, ученый-физик объяснил множество природных явлений на основе механики, а также описал особенности движения планет вокруг Солнца, Луны и Земли. </a:t>
            </a:r>
            <a:endParaRPr lang="ru-RU"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213186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b="1" dirty="0">
                <a:latin typeface="Times New Roman" panose="02020603050405020304" pitchFamily="18" charset="0"/>
                <a:cs typeface="Times New Roman" panose="02020603050405020304" pitchFamily="18" charset="0"/>
              </a:rPr>
              <a:t>Женщина-физик: </a:t>
            </a:r>
            <a:r>
              <a:rPr lang="ru-RU" b="1" dirty="0" smtClean="0">
                <a:latin typeface="Times New Roman" panose="02020603050405020304" pitchFamily="18" charset="0"/>
                <a:cs typeface="Times New Roman" panose="02020603050405020304" pitchFamily="18" charset="0"/>
              </a:rPr>
              <a:t/>
            </a:r>
            <a:br>
              <a:rPr lang="ru-RU" b="1" dirty="0" smtClean="0">
                <a:latin typeface="Times New Roman" panose="02020603050405020304" pitchFamily="18" charset="0"/>
                <a:cs typeface="Times New Roman" panose="02020603050405020304" pitchFamily="18" charset="0"/>
              </a:rPr>
            </a:br>
            <a:r>
              <a:rPr lang="ru-RU" b="1" dirty="0" smtClean="0">
                <a:latin typeface="Times New Roman" panose="02020603050405020304" pitchFamily="18" charset="0"/>
                <a:cs typeface="Times New Roman" panose="02020603050405020304" pitchFamily="18" charset="0"/>
              </a:rPr>
              <a:t>Мария </a:t>
            </a:r>
            <a:r>
              <a:rPr lang="ru-RU" b="1" dirty="0">
                <a:latin typeface="Times New Roman" panose="02020603050405020304" pitchFamily="18" charset="0"/>
                <a:cs typeface="Times New Roman" panose="02020603050405020304" pitchFamily="18" charset="0"/>
              </a:rPr>
              <a:t>Кюри-Склодовская </a:t>
            </a:r>
          </a:p>
        </p:txBody>
      </p:sp>
      <p:sp>
        <p:nvSpPr>
          <p:cNvPr id="3" name="Объект 2"/>
          <p:cNvSpPr>
            <a:spLocks noGrp="1"/>
          </p:cNvSpPr>
          <p:nvPr>
            <p:ph idx="1"/>
          </p:nvPr>
        </p:nvSpPr>
        <p:spPr>
          <a:xfrm>
            <a:off x="5597494" y="2820112"/>
            <a:ext cx="5907117" cy="3315768"/>
          </a:xfrm>
        </p:spPr>
        <p:txBody>
          <a:bodyPr>
            <a:normAutofit/>
          </a:bodyPr>
          <a:lstStyle/>
          <a:p>
            <a:r>
              <a:rPr lang="ru-RU" sz="2400" b="1" dirty="0" smtClean="0">
                <a:latin typeface="Times New Roman" panose="02020603050405020304" pitchFamily="18" charset="0"/>
                <a:cs typeface="Times New Roman" panose="02020603050405020304" pitchFamily="18" charset="0"/>
              </a:rPr>
              <a:t>Вместе со своим супругом Пьером Кюри открыла  </a:t>
            </a:r>
            <a:r>
              <a:rPr lang="ru-RU" sz="2400" b="1" dirty="0">
                <a:latin typeface="Times New Roman" panose="02020603050405020304" pitchFamily="18" charset="0"/>
                <a:cs typeface="Times New Roman" panose="02020603050405020304" pitchFamily="18" charset="0"/>
              </a:rPr>
              <a:t>два новых радиоактивных элемента – радий и полоний. </a:t>
            </a:r>
            <a:endParaRPr lang="ru-RU" sz="2400" b="1" dirty="0" smtClean="0">
              <a:latin typeface="Times New Roman" panose="02020603050405020304" pitchFamily="18" charset="0"/>
              <a:cs typeface="Times New Roman" panose="02020603050405020304" pitchFamily="18" charset="0"/>
            </a:endParaRPr>
          </a:p>
          <a:p>
            <a:r>
              <a:rPr lang="ru-RU" sz="2400" b="1" dirty="0">
                <a:latin typeface="Times New Roman" panose="02020603050405020304" pitchFamily="18" charset="0"/>
                <a:cs typeface="Times New Roman" panose="02020603050405020304" pitchFamily="18" charset="0"/>
              </a:rPr>
              <a:t>В 1920 году она выпустила книгу под названием «Радиология и война», в которой был обобщен ее научный опыт</a:t>
            </a:r>
            <a:r>
              <a:rPr lang="ru-RU" sz="2400" b="1" dirty="0" smtClean="0">
                <a:latin typeface="Times New Roman" panose="02020603050405020304" pitchFamily="18" charset="0"/>
                <a:cs typeface="Times New Roman" panose="02020603050405020304" pitchFamily="18" charset="0"/>
              </a:rPr>
              <a:t>.</a:t>
            </a:r>
            <a:endParaRPr lang="ru-RU" sz="2400" b="1" dirty="0">
              <a:latin typeface="Times New Roman" panose="02020603050405020304" pitchFamily="18" charset="0"/>
              <a:cs typeface="Times New Roman" panose="02020603050405020304" pitchFamily="18" charset="0"/>
            </a:endParaRPr>
          </a:p>
        </p:txBody>
      </p:sp>
      <p:pic>
        <p:nvPicPr>
          <p:cNvPr id="3074" name="Picture 2" descr="https://fb.ru/misc/i/gallery/42514/1659602.jpg?153720998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571" y="2133600"/>
            <a:ext cx="4930923" cy="38570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14066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4800" b="1" dirty="0">
                <a:latin typeface="Times New Roman" panose="02020603050405020304" pitchFamily="18" charset="0"/>
                <a:cs typeface="Times New Roman" panose="02020603050405020304" pitchFamily="18" charset="0"/>
              </a:rPr>
              <a:t>Альберт Эйнштейн: один из величайших умов </a:t>
            </a:r>
            <a:r>
              <a:rPr lang="ru-RU" sz="4800" b="1" dirty="0" smtClean="0">
                <a:latin typeface="Times New Roman" panose="02020603050405020304" pitchFamily="18" charset="0"/>
                <a:cs typeface="Times New Roman" panose="02020603050405020304" pitchFamily="18" charset="0"/>
              </a:rPr>
              <a:t>планеты.</a:t>
            </a:r>
            <a:endParaRPr lang="ru-RU" sz="48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477996" y="2133600"/>
            <a:ext cx="7026615" cy="3777622"/>
          </a:xfrm>
        </p:spPr>
        <p:txBody>
          <a:bodyPr>
            <a:noAutofit/>
          </a:bodyPr>
          <a:lstStyle/>
          <a:p>
            <a:pPr algn="just"/>
            <a:r>
              <a:rPr lang="ru-RU" sz="2800" b="1" dirty="0">
                <a:latin typeface="Times New Roman" panose="02020603050405020304" pitchFamily="18" charset="0"/>
                <a:cs typeface="Times New Roman" panose="02020603050405020304" pitchFamily="18" charset="0"/>
              </a:rPr>
              <a:t>Его авторству принадлежит теория относительности. Современная физика во многом опирается на взгляды Эйнштейна, несмотря на то что не все современные ученые согласны с его открытиями. Эйнштейн был лауреатом Нобелевской премии. В течение своей жизни он написал порядка 300 научных работ, касающихся физики, а также 150 работ об истории и философии науки. </a:t>
            </a:r>
          </a:p>
        </p:txBody>
      </p:sp>
      <p:pic>
        <p:nvPicPr>
          <p:cNvPr id="4098" name="Picture 2" descr="https://fb.ru/misc/i/gallery/42514/1659601.jpg?153720998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722" y="3409772"/>
            <a:ext cx="3946406" cy="2991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23867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7303105" cy="1280890"/>
          </a:xfrm>
        </p:spPr>
        <p:txBody>
          <a:bodyPr>
            <a:normAutofit fontScale="90000"/>
          </a:bodyPr>
          <a:lstStyle/>
          <a:p>
            <a:r>
              <a:rPr lang="ru-RU" sz="5400" b="1" dirty="0">
                <a:latin typeface="Times New Roman" panose="02020603050405020304" pitchFamily="18" charset="0"/>
                <a:cs typeface="Times New Roman" panose="02020603050405020304" pitchFamily="18" charset="0"/>
              </a:rPr>
              <a:t>Другие </a:t>
            </a:r>
            <a:r>
              <a:rPr lang="ru-RU" sz="5400" b="1" dirty="0" smtClean="0">
                <a:latin typeface="Times New Roman" panose="02020603050405020304" pitchFamily="18" charset="0"/>
                <a:cs typeface="Times New Roman" panose="02020603050405020304" pitchFamily="18" charset="0"/>
              </a:rPr>
              <a:t>исследователи… </a:t>
            </a:r>
            <a:endParaRPr lang="ru-RU" sz="54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879649" y="2153540"/>
            <a:ext cx="6624962" cy="4307081"/>
          </a:xfrm>
        </p:spPr>
        <p:txBody>
          <a:bodyPr>
            <a:normAutofit/>
          </a:bodyPr>
          <a:lstStyle/>
          <a:p>
            <a:endParaRPr lang="ru-RU" sz="2800" b="1" dirty="0" smtClean="0">
              <a:latin typeface="Times New Roman" panose="02020603050405020304" pitchFamily="18" charset="0"/>
              <a:cs typeface="Times New Roman" panose="02020603050405020304" pitchFamily="18" charset="0"/>
            </a:endParaRPr>
          </a:p>
          <a:p>
            <a:pPr algn="just"/>
            <a:r>
              <a:rPr lang="ru-RU" sz="2400" b="1" dirty="0" smtClean="0">
                <a:latin typeface="Times New Roman" panose="02020603050405020304" pitchFamily="18" charset="0"/>
                <a:cs typeface="Times New Roman" panose="02020603050405020304" pitchFamily="18" charset="0"/>
              </a:rPr>
              <a:t>Но </a:t>
            </a:r>
            <a:r>
              <a:rPr lang="ru-RU" sz="2400" b="1" dirty="0">
                <a:latin typeface="Times New Roman" panose="02020603050405020304" pitchFamily="18" charset="0"/>
                <a:cs typeface="Times New Roman" panose="02020603050405020304" pitchFamily="18" charset="0"/>
              </a:rPr>
              <a:t>есть и другие известные фамилии ученых-физиков, которые сделали не менее значительные открытия в своей области. Это и В. К. Рентген, и А. Д. Сахаров, С. </a:t>
            </a:r>
            <a:r>
              <a:rPr lang="ru-RU" sz="2400" b="1" dirty="0" err="1">
                <a:latin typeface="Times New Roman" panose="02020603050405020304" pitchFamily="18" charset="0"/>
                <a:cs typeface="Times New Roman" panose="02020603050405020304" pitchFamily="18" charset="0"/>
              </a:rPr>
              <a:t>Хокинг</a:t>
            </a:r>
            <a:r>
              <a:rPr lang="ru-RU" sz="2400" b="1" dirty="0">
                <a:latin typeface="Times New Roman" panose="02020603050405020304" pitchFamily="18" charset="0"/>
                <a:cs typeface="Times New Roman" panose="02020603050405020304" pitchFamily="18" charset="0"/>
              </a:rPr>
              <a:t>, Н. Тесла, Л. Л. Ландау, Н. Бор, М. Планк, Э. Ферми, Э. Резерфорд, М. Фарадей, А. А. Беккерель и многие другие. Их вклад в физическую науку не менее важен. </a:t>
            </a:r>
          </a:p>
        </p:txBody>
      </p:sp>
      <p:pic>
        <p:nvPicPr>
          <p:cNvPr id="5122" name="Picture 2" descr="https://i.ytimg.com/vi/Kivyff4wfUc/maxresdefaul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035" y="2785930"/>
            <a:ext cx="4544613" cy="3401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2557355"/>
      </p:ext>
    </p:extLst>
  </p:cSld>
  <p:clrMapOvr>
    <a:masterClrMapping/>
  </p:clrMapOvr>
  <p:timing>
    <p:tnLst>
      <p:par>
        <p:cTn id="1" dur="indefinite" restart="never" nodeType="tmRoot"/>
      </p:par>
    </p:tn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37</TotalTime>
  <Words>377</Words>
  <Application>Microsoft Office PowerPoint</Application>
  <PresentationFormat>Широкоэкранный</PresentationFormat>
  <Paragraphs>17</Paragraphs>
  <Slides>6</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6</vt:i4>
      </vt:variant>
    </vt:vector>
  </HeadingPairs>
  <TitlesOfParts>
    <vt:vector size="11" baseType="lpstr">
      <vt:lpstr>Arial</vt:lpstr>
      <vt:lpstr>Century Gothic</vt:lpstr>
      <vt:lpstr>Times New Roman</vt:lpstr>
      <vt:lpstr>Wingdings 3</vt:lpstr>
      <vt:lpstr>Легкий дым</vt:lpstr>
      <vt:lpstr>Самые известные ученые-физики и их вклад в науку.</vt:lpstr>
      <vt:lpstr>Открытия Галилея </vt:lpstr>
      <vt:lpstr>Открытия Ньютона.</vt:lpstr>
      <vt:lpstr>Женщина-физик:  Мария Кюри-Склодовская </vt:lpstr>
      <vt:lpstr>Альберт Эйнштейн: один из величайших умов планеты.</vt:lpstr>
      <vt:lpstr>Другие исследователи…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Самые известные ученые-физики и их вклад в науку.</dc:title>
  <dc:creator>Пользователь</dc:creator>
  <cp:lastModifiedBy>Пользователь</cp:lastModifiedBy>
  <cp:revision>4</cp:revision>
  <dcterms:created xsi:type="dcterms:W3CDTF">2021-09-17T04:03:57Z</dcterms:created>
  <dcterms:modified xsi:type="dcterms:W3CDTF">2021-09-17T08:02:55Z</dcterms:modified>
</cp:coreProperties>
</file>