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2D0EA-2B39-41BF-B8F8-7B81E639C3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F2B688-81E0-494B-A7B9-F5960DD0D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58F26F-3935-467B-91D6-12752432A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E1CC71-4049-4BC9-BC12-75133EA4A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9522FC-D755-457C-8873-C2B7CBBD8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5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9863-B5B3-41DE-9B3A-7FC634FBE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481A37-8BFD-47FF-B773-9E9206982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16655F-FFC3-4EAF-B026-7B691CB4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23BE88-4154-4089-8489-8EF9121E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793A85-852E-4F98-9746-A49275769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1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FD9B526-6E3C-45FB-8B41-9A6A139C8D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8508AF-C500-4D8A-A050-050FE84C1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5FC85D-4A86-4767-ACA8-828FEE537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B103D-E7A8-4EDE-B1FD-A38BC745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C0F0DF-E904-4D13-8D93-3406F77F3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6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8C9FF-F3BF-4150-911D-E9B5B40DB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69AC0-F724-4D70-9A23-D1A3DF4F1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36AF0-109B-4ED2-AD76-784872DCC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CFBE6B-A010-4550-A11A-F5112AAF0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C98E8D-9699-4CE7-8D18-FF56DC531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12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0BAF66-4233-4597-8C0D-E1445CD1D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28EF7B-EDDA-4426-B57A-8FB25A840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E63123-9D88-4EE7-B075-E7A00900D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6E3D0C-FB59-4E92-8948-1AD0C855F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C433DC-3AF9-44BD-BA5D-11917529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91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E91EC-3D82-4BD6-A8BB-36312EFAD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A6CDB6-204C-4A66-B01B-BD3E58190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9FA189-5285-4CC5-A3ED-7E9946FA7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6D27BC-B303-4A1A-8A72-0DC74C381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AE09C9-2E66-4BDA-9A29-023FBA4AD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6A1A15-C27F-4803-80BE-A05315182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8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23718-910C-49B5-AF27-6F835FEB5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E593F5-76EF-4B38-A7D7-B1899505C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23C73F-E38C-4CAC-A4DD-4D38B620E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C2A59BC-B2D5-4C8F-937A-E21A1EE42C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FA1D117-3D1B-4D88-9B0E-72FF31D832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0DD8EC4-6912-4DFC-8F62-ED33C5215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0AE9F7-A952-410A-AF7C-BF526F9F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955EE49-F4F2-4C70-8A8C-42621D476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7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AE3EB-D8BB-49F5-A501-889AC3E18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F37195-F136-4687-B030-8AB7EFDE1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58300C-52EB-4993-9580-2D6FE74BB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258E46-E6C9-4F65-8392-41FF2E7F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8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F55C48E-75D8-442E-B3F8-01B8FB683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59DF502-2C27-452C-9F1E-945B1CEFB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C4D673-5EBB-4D0E-9318-6F312A6E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42E9FC-22E6-48E1-A1A3-C91DA3353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02186E-48EF-4556-B423-53CE0D153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4A10D7-92C4-456F-8CD9-3D39AC8B1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5AB6B8-BB03-48BE-9AF7-A3C163409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44222E-7B92-4552-9F1F-3901B69F5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1FABBC-CB0A-4C89-8AD6-054620F4A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6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B2115-4006-4340-BF37-F7A6450B8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3D17E9-0E21-43FC-82E1-AC9B1F0CC3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D6EAF3-EA3D-4F17-8EFB-2471DA58D9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D8A52F-4899-4E4B-8947-CD2C1C74C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82A071-1D2F-417E-AD93-E082E1AD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F74E6B-553A-4CB1-B2BD-259A16929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3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02C4D-4E73-4667-BBCE-42528CE5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2B878D-2962-478E-8984-3E79B3DB0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700AAD-251B-467F-9B53-911CC6509B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FAA20-EA30-4712-920E-D61EC7582827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16DC76-C7B5-4491-970E-909D535F9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B98C9F-045A-4A68-AA1A-6361C72B6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EE62-CD94-4DA0-8B75-8B4286621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7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69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Ягоды </a:t>
            </a:r>
            <a:endParaRPr lang="ru-RU" sz="7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344" y="1221146"/>
            <a:ext cx="8133805" cy="4744226"/>
          </a:xfrm>
        </p:spPr>
      </p:pic>
      <p:sp>
        <p:nvSpPr>
          <p:cNvPr id="5" name="TextBox 4"/>
          <p:cNvSpPr txBox="1"/>
          <p:nvPr/>
        </p:nvSpPr>
        <p:spPr>
          <a:xfrm>
            <a:off x="9083040" y="5695406"/>
            <a:ext cx="254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воспитатель</a:t>
            </a:r>
          </a:p>
          <a:p>
            <a:r>
              <a:rPr lang="ru-RU" dirty="0" smtClean="0"/>
              <a:t>Светлова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1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F80603B-3A99-4F83-9906-E41D004E4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691" y="225313"/>
            <a:ext cx="3325090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Спелая, сладкая, Красная, ароматная: В саду растет клубника, А в лесу что?... </a:t>
            </a:r>
            <a:endParaRPr kumimoji="0" lang="ru-RU" altLang="ru-RU" sz="4400" b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8A1BE5-DFAE-47AC-8DD5-13D852ADDF5D}"/>
              </a:ext>
            </a:extLst>
          </p:cNvPr>
          <p:cNvSpPr txBox="1"/>
          <p:nvPr/>
        </p:nvSpPr>
        <p:spPr>
          <a:xfrm>
            <a:off x="4384494" y="6109467"/>
            <a:ext cx="2369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altLang="ru-RU" sz="3200" b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Земляника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F591FB-8AC7-4B97-8D4D-6921B74F6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808" y="1346967"/>
            <a:ext cx="4762500" cy="4762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742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041B8C-DE32-4FB9-B1E1-D94D98297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738" y="0"/>
            <a:ext cx="7687159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В жаркий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солнечный денек На грядке вспыхнул огонек! Ты не бойся, посмотри-ка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- Что за ягодка? </a:t>
            </a:r>
            <a:endParaRPr kumimoji="0" lang="ru-RU" altLang="ru-RU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4A740F-286B-418C-AD36-6FA6C5A072A7}"/>
              </a:ext>
            </a:extLst>
          </p:cNvPr>
          <p:cNvSpPr txBox="1"/>
          <p:nvPr/>
        </p:nvSpPr>
        <p:spPr>
          <a:xfrm>
            <a:off x="4538420" y="5998620"/>
            <a:ext cx="3115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i="1" dirty="0">
                <a:solidFill>
                  <a:srgbClr val="000000"/>
                </a:solidFill>
                <a:latin typeface="Comic Sans MS" panose="030F0702030302020204" pitchFamily="66" charset="0"/>
              </a:rPr>
              <a:t>Клубника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B61C89-8C79-4FE5-B71A-01F893567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04937"/>
            <a:ext cx="6096000" cy="4048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24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43E3C7-90F2-4499-A42A-98A84ABFD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50" y="1263650"/>
            <a:ext cx="6489700" cy="4330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F28A4A7-528E-4723-BEEE-C3CED53DB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40320"/>
            <a:ext cx="6096000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Много темно-синих бус Кто-то уронил на куст. Их в лукошко собери-ка. Эти бусины —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8B4109-A2D3-4ECE-96C0-8C2D903EFB39}"/>
              </a:ext>
            </a:extLst>
          </p:cNvPr>
          <p:cNvSpPr txBox="1"/>
          <p:nvPr/>
        </p:nvSpPr>
        <p:spPr>
          <a:xfrm>
            <a:off x="4587498" y="6028841"/>
            <a:ext cx="2820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alt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Черника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932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519199-18BD-41E1-AD38-8AB7CEAD2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50" y="1600200"/>
            <a:ext cx="64897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3896E3C3-A190-4F8C-A356-2CBE53AA3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054" y="200887"/>
            <a:ext cx="5563892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Эти ягоды, все знают, Нам лекарство заменяют. Если вы больны ангиной, Пейте на ночь чай с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A85DE0-B434-451E-AD60-356A9B1AEFA7}"/>
              </a:ext>
            </a:extLst>
          </p:cNvPr>
          <p:cNvSpPr txBox="1"/>
          <p:nvPr/>
        </p:nvSpPr>
        <p:spPr>
          <a:xfrm>
            <a:off x="5042115" y="5935851"/>
            <a:ext cx="2107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alt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Малиной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63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541ECC-97D5-4487-939E-576C7D1AF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3281" y="138499"/>
            <a:ext cx="5145437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Эту ягодку найдете Не в саду, а на болоте. Круглая, как пуговка, Красненькая…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5CEF0E-89E7-4CFA-BD7B-D552F1F7E664}"/>
              </a:ext>
            </a:extLst>
          </p:cNvPr>
          <p:cNvSpPr txBox="1"/>
          <p:nvPr/>
        </p:nvSpPr>
        <p:spPr>
          <a:xfrm>
            <a:off x="5235843" y="6013342"/>
            <a:ext cx="1720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alt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Клюква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EE3657-21AC-4C2E-9003-B33415092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50" y="1060450"/>
            <a:ext cx="6489700" cy="4737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317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97CFE5-A41D-4622-AE52-FD913C5A6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681" y="184404"/>
            <a:ext cx="7888637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Листики - с глянцем, Ягодки - с румянцем, А сами кусточки - Не выше кочки. 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28BCF1-D4A0-42C4-88F3-277AB1F52C3E}"/>
              </a:ext>
            </a:extLst>
          </p:cNvPr>
          <p:cNvSpPr txBox="1"/>
          <p:nvPr/>
        </p:nvSpPr>
        <p:spPr>
          <a:xfrm>
            <a:off x="5111856" y="5940449"/>
            <a:ext cx="1968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alt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Брусника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BCA355-C623-4E2E-A542-2F3536479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737" y="1390650"/>
            <a:ext cx="6486525" cy="4076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953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93968A-6E4E-403B-9F0B-EF743A7B3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23" y="3480202"/>
            <a:ext cx="4652015" cy="32253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805CE5-DCDC-438A-A709-4EA839164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03" y="270268"/>
            <a:ext cx="2162965" cy="216296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09D21C-1F36-4757-9113-8086DA5E13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2" y="3429000"/>
            <a:ext cx="3606349" cy="322539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7F7D444-1245-4CB7-B070-945540EBEC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85" y="-186032"/>
            <a:ext cx="6026398" cy="322539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84305A5-C776-416C-8668-85DD6E7BFB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44" y="270269"/>
            <a:ext cx="3301587" cy="279365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BDD57C5-6A95-4C2F-A242-9D9A3E850E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19" y="4541003"/>
            <a:ext cx="1623351" cy="83376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19130C2-A242-44E0-A800-6C7C7DE01A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300" y="4693403"/>
            <a:ext cx="1185570" cy="100317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19AE609-3942-4A0E-9908-3FDD32B66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574" y="4633402"/>
            <a:ext cx="816591" cy="81659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2A5E6A9-18C1-4F9E-B341-EC09A99427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269" y="5038450"/>
            <a:ext cx="1971857" cy="105536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556C589-2AA0-400B-89C1-E97F2714E2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668" y="4991800"/>
            <a:ext cx="1501392" cy="70487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50855FA-5279-4978-9213-D4B8135AE6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967" y="3546172"/>
            <a:ext cx="2520000" cy="2520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384253E-029A-4535-9656-A43E9F0B3590}"/>
              </a:ext>
            </a:extLst>
          </p:cNvPr>
          <p:cNvSpPr/>
          <p:nvPr/>
        </p:nvSpPr>
        <p:spPr>
          <a:xfrm>
            <a:off x="3048000" y="28288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Выполнила: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воспитатель ГБДОУ № 91 </a:t>
            </a:r>
          </a:p>
          <a:p>
            <a:r>
              <a:rPr lang="ru-RU" dirty="0">
                <a:solidFill>
                  <a:schemeClr val="bg1"/>
                </a:solidFill>
              </a:rPr>
              <a:t>Светлова Светлана </a:t>
            </a:r>
          </a:p>
          <a:p>
            <a:r>
              <a:rPr lang="ru-RU" dirty="0">
                <a:solidFill>
                  <a:schemeClr val="bg1"/>
                </a:solidFill>
              </a:rPr>
              <a:t>Владимировна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D9448C5-B644-4911-AB73-1C84EBA0C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371" y="4251062"/>
            <a:ext cx="1241347" cy="111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50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28516 0.517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58" y="258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7.40741E-7 L -0.03945 0.5601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2800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33684 0.56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9" y="2828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0.38841 -0.1078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27" y="-539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0.29583 -0.0296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92" y="-14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130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Times New Roman</vt:lpstr>
      <vt:lpstr>Тема Office</vt:lpstr>
      <vt:lpstr>Ягоды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Светлов</dc:creator>
  <cp:lastModifiedBy>Светлова</cp:lastModifiedBy>
  <cp:revision>28</cp:revision>
  <dcterms:created xsi:type="dcterms:W3CDTF">2021-10-11T08:29:47Z</dcterms:created>
  <dcterms:modified xsi:type="dcterms:W3CDTF">2021-11-12T16:22:01Z</dcterms:modified>
</cp:coreProperties>
</file>