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16832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ДОБРО ПОЖАЛОВАТЬ В СКАЗКУ!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293096"/>
            <a:ext cx="4352528" cy="15841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воспитатель 1 категории 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Дуденкова</a:t>
            </a:r>
            <a:r>
              <a:rPr lang="ru-RU" sz="2400" dirty="0" smtClean="0">
                <a:solidFill>
                  <a:schemeClr val="tx1"/>
                </a:solidFill>
              </a:rPr>
              <a:t> Н. 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09329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Обнинск, 2017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548680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МБОУ Начальная школа-сад № 35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Соберите мост через речку</a:t>
            </a:r>
            <a:endParaRPr lang="ru-RU" sz="3200" dirty="0"/>
          </a:p>
        </p:txBody>
      </p:sp>
      <p:sp>
        <p:nvSpPr>
          <p:cNvPr id="3" name="Полилиния 2"/>
          <p:cNvSpPr/>
          <p:nvPr/>
        </p:nvSpPr>
        <p:spPr>
          <a:xfrm>
            <a:off x="4139952" y="1916832"/>
            <a:ext cx="3610332" cy="4375053"/>
          </a:xfrm>
          <a:custGeom>
            <a:avLst/>
            <a:gdLst>
              <a:gd name="connsiteX0" fmla="*/ 70338 w 3610332"/>
              <a:gd name="connsiteY0" fmla="*/ 0 h 4375053"/>
              <a:gd name="connsiteX1" fmla="*/ 42203 w 3610332"/>
              <a:gd name="connsiteY1" fmla="*/ 70339 h 4375053"/>
              <a:gd name="connsiteX2" fmla="*/ 14068 w 3610332"/>
              <a:gd name="connsiteY2" fmla="*/ 211016 h 4375053"/>
              <a:gd name="connsiteX3" fmla="*/ 0 w 3610332"/>
              <a:gd name="connsiteY3" fmla="*/ 267287 h 4375053"/>
              <a:gd name="connsiteX4" fmla="*/ 14068 w 3610332"/>
              <a:gd name="connsiteY4" fmla="*/ 956603 h 4375053"/>
              <a:gd name="connsiteX5" fmla="*/ 28135 w 3610332"/>
              <a:gd name="connsiteY5" fmla="*/ 1012874 h 4375053"/>
              <a:gd name="connsiteX6" fmla="*/ 56271 w 3610332"/>
              <a:gd name="connsiteY6" fmla="*/ 1069145 h 4375053"/>
              <a:gd name="connsiteX7" fmla="*/ 126609 w 3610332"/>
              <a:gd name="connsiteY7" fmla="*/ 1209822 h 4375053"/>
              <a:gd name="connsiteX8" fmla="*/ 182880 w 3610332"/>
              <a:gd name="connsiteY8" fmla="*/ 1294228 h 4375053"/>
              <a:gd name="connsiteX9" fmla="*/ 267286 w 3610332"/>
              <a:gd name="connsiteY9" fmla="*/ 1378634 h 4375053"/>
              <a:gd name="connsiteX10" fmla="*/ 295421 w 3610332"/>
              <a:gd name="connsiteY10" fmla="*/ 1406770 h 4375053"/>
              <a:gd name="connsiteX11" fmla="*/ 379828 w 3610332"/>
              <a:gd name="connsiteY11" fmla="*/ 1434905 h 4375053"/>
              <a:gd name="connsiteX12" fmla="*/ 436098 w 3610332"/>
              <a:gd name="connsiteY12" fmla="*/ 1477108 h 4375053"/>
              <a:gd name="connsiteX13" fmla="*/ 492369 w 3610332"/>
              <a:gd name="connsiteY13" fmla="*/ 1505243 h 4375053"/>
              <a:gd name="connsiteX14" fmla="*/ 520504 w 3610332"/>
              <a:gd name="connsiteY14" fmla="*/ 1533379 h 4375053"/>
              <a:gd name="connsiteX15" fmla="*/ 576775 w 3610332"/>
              <a:gd name="connsiteY15" fmla="*/ 1547447 h 4375053"/>
              <a:gd name="connsiteX16" fmla="*/ 633046 w 3610332"/>
              <a:gd name="connsiteY16" fmla="*/ 1575582 h 4375053"/>
              <a:gd name="connsiteX17" fmla="*/ 717452 w 3610332"/>
              <a:gd name="connsiteY17" fmla="*/ 1603717 h 4375053"/>
              <a:gd name="connsiteX18" fmla="*/ 844061 w 3610332"/>
              <a:gd name="connsiteY18" fmla="*/ 1645920 h 4375053"/>
              <a:gd name="connsiteX19" fmla="*/ 886264 w 3610332"/>
              <a:gd name="connsiteY19" fmla="*/ 1659988 h 4375053"/>
              <a:gd name="connsiteX20" fmla="*/ 914400 w 3610332"/>
              <a:gd name="connsiteY20" fmla="*/ 1688123 h 4375053"/>
              <a:gd name="connsiteX21" fmla="*/ 928468 w 3610332"/>
              <a:gd name="connsiteY21" fmla="*/ 1730327 h 4375053"/>
              <a:gd name="connsiteX22" fmla="*/ 984738 w 3610332"/>
              <a:gd name="connsiteY22" fmla="*/ 1758462 h 4375053"/>
              <a:gd name="connsiteX23" fmla="*/ 1069144 w 3610332"/>
              <a:gd name="connsiteY23" fmla="*/ 1786597 h 4375053"/>
              <a:gd name="connsiteX24" fmla="*/ 1111348 w 3610332"/>
              <a:gd name="connsiteY24" fmla="*/ 1814733 h 4375053"/>
              <a:gd name="connsiteX25" fmla="*/ 1167618 w 3610332"/>
              <a:gd name="connsiteY25" fmla="*/ 1828800 h 4375053"/>
              <a:gd name="connsiteX26" fmla="*/ 1209821 w 3610332"/>
              <a:gd name="connsiteY26" fmla="*/ 1842868 h 4375053"/>
              <a:gd name="connsiteX27" fmla="*/ 1266092 w 3610332"/>
              <a:gd name="connsiteY27" fmla="*/ 1871003 h 4375053"/>
              <a:gd name="connsiteX28" fmla="*/ 1350498 w 3610332"/>
              <a:gd name="connsiteY28" fmla="*/ 1885071 h 4375053"/>
              <a:gd name="connsiteX29" fmla="*/ 1420837 w 3610332"/>
              <a:gd name="connsiteY29" fmla="*/ 1899139 h 4375053"/>
              <a:gd name="connsiteX30" fmla="*/ 1463040 w 3610332"/>
              <a:gd name="connsiteY30" fmla="*/ 1913207 h 4375053"/>
              <a:gd name="connsiteX31" fmla="*/ 1575581 w 3610332"/>
              <a:gd name="connsiteY31" fmla="*/ 1941342 h 4375053"/>
              <a:gd name="connsiteX32" fmla="*/ 1702191 w 3610332"/>
              <a:gd name="connsiteY32" fmla="*/ 1983545 h 4375053"/>
              <a:gd name="connsiteX33" fmla="*/ 1786597 w 3610332"/>
              <a:gd name="connsiteY33" fmla="*/ 2011680 h 4375053"/>
              <a:gd name="connsiteX34" fmla="*/ 1828800 w 3610332"/>
              <a:gd name="connsiteY34" fmla="*/ 2025748 h 4375053"/>
              <a:gd name="connsiteX35" fmla="*/ 1955409 w 3610332"/>
              <a:gd name="connsiteY35" fmla="*/ 2039816 h 4375053"/>
              <a:gd name="connsiteX36" fmla="*/ 2067951 w 3610332"/>
              <a:gd name="connsiteY36" fmla="*/ 2082019 h 4375053"/>
              <a:gd name="connsiteX37" fmla="*/ 2124221 w 3610332"/>
              <a:gd name="connsiteY37" fmla="*/ 2110154 h 4375053"/>
              <a:gd name="connsiteX38" fmla="*/ 2166424 w 3610332"/>
              <a:gd name="connsiteY38" fmla="*/ 2124222 h 4375053"/>
              <a:gd name="connsiteX39" fmla="*/ 2222695 w 3610332"/>
              <a:gd name="connsiteY39" fmla="*/ 2110154 h 4375053"/>
              <a:gd name="connsiteX40" fmla="*/ 2447778 w 3610332"/>
              <a:gd name="connsiteY40" fmla="*/ 2152357 h 4375053"/>
              <a:gd name="connsiteX41" fmla="*/ 2532184 w 3610332"/>
              <a:gd name="connsiteY41" fmla="*/ 2194560 h 4375053"/>
              <a:gd name="connsiteX42" fmla="*/ 2644726 w 3610332"/>
              <a:gd name="connsiteY42" fmla="*/ 2236763 h 4375053"/>
              <a:gd name="connsiteX43" fmla="*/ 2672861 w 3610332"/>
              <a:gd name="connsiteY43" fmla="*/ 2264899 h 4375053"/>
              <a:gd name="connsiteX44" fmla="*/ 2771335 w 3610332"/>
              <a:gd name="connsiteY44" fmla="*/ 2307102 h 4375053"/>
              <a:gd name="connsiteX45" fmla="*/ 2855741 w 3610332"/>
              <a:gd name="connsiteY45" fmla="*/ 2363373 h 4375053"/>
              <a:gd name="connsiteX46" fmla="*/ 2883877 w 3610332"/>
              <a:gd name="connsiteY46" fmla="*/ 2391508 h 4375053"/>
              <a:gd name="connsiteX47" fmla="*/ 2926080 w 3610332"/>
              <a:gd name="connsiteY47" fmla="*/ 2419643 h 4375053"/>
              <a:gd name="connsiteX48" fmla="*/ 2982351 w 3610332"/>
              <a:gd name="connsiteY48" fmla="*/ 2475914 h 4375053"/>
              <a:gd name="connsiteX49" fmla="*/ 3038621 w 3610332"/>
              <a:gd name="connsiteY49" fmla="*/ 2518117 h 4375053"/>
              <a:gd name="connsiteX50" fmla="*/ 3080824 w 3610332"/>
              <a:gd name="connsiteY50" fmla="*/ 2546253 h 4375053"/>
              <a:gd name="connsiteX51" fmla="*/ 3123028 w 3610332"/>
              <a:gd name="connsiteY51" fmla="*/ 2588456 h 4375053"/>
              <a:gd name="connsiteX52" fmla="*/ 3235569 w 3610332"/>
              <a:gd name="connsiteY52" fmla="*/ 2686930 h 4375053"/>
              <a:gd name="connsiteX53" fmla="*/ 3305908 w 3610332"/>
              <a:gd name="connsiteY53" fmla="*/ 2799471 h 4375053"/>
              <a:gd name="connsiteX54" fmla="*/ 3334043 w 3610332"/>
              <a:gd name="connsiteY54" fmla="*/ 2841674 h 4375053"/>
              <a:gd name="connsiteX55" fmla="*/ 3348111 w 3610332"/>
              <a:gd name="connsiteY55" fmla="*/ 2883877 h 4375053"/>
              <a:gd name="connsiteX56" fmla="*/ 3404381 w 3610332"/>
              <a:gd name="connsiteY56" fmla="*/ 2968283 h 4375053"/>
              <a:gd name="connsiteX57" fmla="*/ 3418449 w 3610332"/>
              <a:gd name="connsiteY57" fmla="*/ 3024554 h 4375053"/>
              <a:gd name="connsiteX58" fmla="*/ 3446584 w 3610332"/>
              <a:gd name="connsiteY58" fmla="*/ 3108960 h 4375053"/>
              <a:gd name="connsiteX59" fmla="*/ 3502855 w 3610332"/>
              <a:gd name="connsiteY59" fmla="*/ 3277773 h 4375053"/>
              <a:gd name="connsiteX60" fmla="*/ 3530991 w 3610332"/>
              <a:gd name="connsiteY60" fmla="*/ 3390314 h 4375053"/>
              <a:gd name="connsiteX61" fmla="*/ 3559126 w 3610332"/>
              <a:gd name="connsiteY61" fmla="*/ 3488788 h 4375053"/>
              <a:gd name="connsiteX62" fmla="*/ 3573194 w 3610332"/>
              <a:gd name="connsiteY62" fmla="*/ 4375053 h 437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610332" h="4375053">
                <a:moveTo>
                  <a:pt x="70338" y="0"/>
                </a:moveTo>
                <a:cubicBezTo>
                  <a:pt x="60960" y="23446"/>
                  <a:pt x="48709" y="45939"/>
                  <a:pt x="42203" y="70339"/>
                </a:cubicBezTo>
                <a:cubicBezTo>
                  <a:pt x="29882" y="116545"/>
                  <a:pt x="25666" y="164623"/>
                  <a:pt x="14068" y="211016"/>
                </a:cubicBezTo>
                <a:lnTo>
                  <a:pt x="0" y="267287"/>
                </a:lnTo>
                <a:cubicBezTo>
                  <a:pt x="4689" y="497059"/>
                  <a:pt x="5402" y="726947"/>
                  <a:pt x="14068" y="956603"/>
                </a:cubicBezTo>
                <a:cubicBezTo>
                  <a:pt x="14797" y="975923"/>
                  <a:pt x="21346" y="994771"/>
                  <a:pt x="28135" y="1012874"/>
                </a:cubicBezTo>
                <a:cubicBezTo>
                  <a:pt x="35498" y="1032510"/>
                  <a:pt x="46892" y="1050388"/>
                  <a:pt x="56271" y="1069145"/>
                </a:cubicBezTo>
                <a:cubicBezTo>
                  <a:pt x="78539" y="1158222"/>
                  <a:pt x="59613" y="1109328"/>
                  <a:pt x="126609" y="1209822"/>
                </a:cubicBezTo>
                <a:cubicBezTo>
                  <a:pt x="126612" y="1209827"/>
                  <a:pt x="182876" y="1294224"/>
                  <a:pt x="182880" y="1294228"/>
                </a:cubicBezTo>
                <a:lnTo>
                  <a:pt x="267286" y="1378634"/>
                </a:lnTo>
                <a:cubicBezTo>
                  <a:pt x="276664" y="1388013"/>
                  <a:pt x="282838" y="1402576"/>
                  <a:pt x="295421" y="1406770"/>
                </a:cubicBezTo>
                <a:lnTo>
                  <a:pt x="379828" y="1434905"/>
                </a:lnTo>
                <a:cubicBezTo>
                  <a:pt x="398585" y="1448973"/>
                  <a:pt x="416216" y="1464682"/>
                  <a:pt x="436098" y="1477108"/>
                </a:cubicBezTo>
                <a:cubicBezTo>
                  <a:pt x="453881" y="1488223"/>
                  <a:pt x="474920" y="1493610"/>
                  <a:pt x="492369" y="1505243"/>
                </a:cubicBezTo>
                <a:cubicBezTo>
                  <a:pt x="503405" y="1512600"/>
                  <a:pt x="508641" y="1527447"/>
                  <a:pt x="520504" y="1533379"/>
                </a:cubicBezTo>
                <a:cubicBezTo>
                  <a:pt x="537797" y="1542026"/>
                  <a:pt x="558672" y="1540658"/>
                  <a:pt x="576775" y="1547447"/>
                </a:cubicBezTo>
                <a:cubicBezTo>
                  <a:pt x="596411" y="1554810"/>
                  <a:pt x="613575" y="1567794"/>
                  <a:pt x="633046" y="1575582"/>
                </a:cubicBezTo>
                <a:cubicBezTo>
                  <a:pt x="660582" y="1586596"/>
                  <a:pt x="689317" y="1594339"/>
                  <a:pt x="717452" y="1603717"/>
                </a:cubicBezTo>
                <a:lnTo>
                  <a:pt x="844061" y="1645920"/>
                </a:lnTo>
                <a:lnTo>
                  <a:pt x="886264" y="1659988"/>
                </a:lnTo>
                <a:cubicBezTo>
                  <a:pt x="895643" y="1669366"/>
                  <a:pt x="907576" y="1676750"/>
                  <a:pt x="914400" y="1688123"/>
                </a:cubicBezTo>
                <a:cubicBezTo>
                  <a:pt x="922030" y="1700839"/>
                  <a:pt x="917982" y="1719841"/>
                  <a:pt x="928468" y="1730327"/>
                </a:cubicBezTo>
                <a:cubicBezTo>
                  <a:pt x="943296" y="1745156"/>
                  <a:pt x="965267" y="1750674"/>
                  <a:pt x="984738" y="1758462"/>
                </a:cubicBezTo>
                <a:cubicBezTo>
                  <a:pt x="1012274" y="1769476"/>
                  <a:pt x="1069144" y="1786597"/>
                  <a:pt x="1069144" y="1786597"/>
                </a:cubicBezTo>
                <a:cubicBezTo>
                  <a:pt x="1083212" y="1795976"/>
                  <a:pt x="1095807" y="1808073"/>
                  <a:pt x="1111348" y="1814733"/>
                </a:cubicBezTo>
                <a:cubicBezTo>
                  <a:pt x="1129119" y="1822349"/>
                  <a:pt x="1149028" y="1823489"/>
                  <a:pt x="1167618" y="1828800"/>
                </a:cubicBezTo>
                <a:cubicBezTo>
                  <a:pt x="1181876" y="1832874"/>
                  <a:pt x="1196191" y="1837027"/>
                  <a:pt x="1209821" y="1842868"/>
                </a:cubicBezTo>
                <a:cubicBezTo>
                  <a:pt x="1229096" y="1851129"/>
                  <a:pt x="1246006" y="1864977"/>
                  <a:pt x="1266092" y="1871003"/>
                </a:cubicBezTo>
                <a:cubicBezTo>
                  <a:pt x="1293413" y="1879199"/>
                  <a:pt x="1322435" y="1879968"/>
                  <a:pt x="1350498" y="1885071"/>
                </a:cubicBezTo>
                <a:cubicBezTo>
                  <a:pt x="1374023" y="1889348"/>
                  <a:pt x="1397640" y="1893340"/>
                  <a:pt x="1420837" y="1899139"/>
                </a:cubicBezTo>
                <a:cubicBezTo>
                  <a:pt x="1435223" y="1902736"/>
                  <a:pt x="1448734" y="1909305"/>
                  <a:pt x="1463040" y="1913207"/>
                </a:cubicBezTo>
                <a:cubicBezTo>
                  <a:pt x="1500346" y="1923381"/>
                  <a:pt x="1575581" y="1941342"/>
                  <a:pt x="1575581" y="1941342"/>
                </a:cubicBezTo>
                <a:cubicBezTo>
                  <a:pt x="1653500" y="1993288"/>
                  <a:pt x="1580891" y="1953220"/>
                  <a:pt x="1702191" y="1983545"/>
                </a:cubicBezTo>
                <a:cubicBezTo>
                  <a:pt x="1730963" y="1990738"/>
                  <a:pt x="1758462" y="2002302"/>
                  <a:pt x="1786597" y="2011680"/>
                </a:cubicBezTo>
                <a:cubicBezTo>
                  <a:pt x="1800665" y="2016369"/>
                  <a:pt x="1814062" y="2024110"/>
                  <a:pt x="1828800" y="2025748"/>
                </a:cubicBezTo>
                <a:lnTo>
                  <a:pt x="1955409" y="2039816"/>
                </a:lnTo>
                <a:cubicBezTo>
                  <a:pt x="2112079" y="2118149"/>
                  <a:pt x="1914715" y="2024556"/>
                  <a:pt x="2067951" y="2082019"/>
                </a:cubicBezTo>
                <a:cubicBezTo>
                  <a:pt x="2087586" y="2089382"/>
                  <a:pt x="2104946" y="2101893"/>
                  <a:pt x="2124221" y="2110154"/>
                </a:cubicBezTo>
                <a:cubicBezTo>
                  <a:pt x="2137851" y="2115995"/>
                  <a:pt x="2152356" y="2119533"/>
                  <a:pt x="2166424" y="2124222"/>
                </a:cubicBezTo>
                <a:cubicBezTo>
                  <a:pt x="2185181" y="2119533"/>
                  <a:pt x="2203361" y="2110154"/>
                  <a:pt x="2222695" y="2110154"/>
                </a:cubicBezTo>
                <a:cubicBezTo>
                  <a:pt x="2361702" y="2110154"/>
                  <a:pt x="2349284" y="2112960"/>
                  <a:pt x="2447778" y="2152357"/>
                </a:cubicBezTo>
                <a:cubicBezTo>
                  <a:pt x="2504407" y="2208986"/>
                  <a:pt x="2441440" y="2155670"/>
                  <a:pt x="2532184" y="2194560"/>
                </a:cubicBezTo>
                <a:cubicBezTo>
                  <a:pt x="2658967" y="2248895"/>
                  <a:pt x="2466334" y="2201086"/>
                  <a:pt x="2644726" y="2236763"/>
                </a:cubicBezTo>
                <a:cubicBezTo>
                  <a:pt x="2654104" y="2246142"/>
                  <a:pt x="2661825" y="2257542"/>
                  <a:pt x="2672861" y="2264899"/>
                </a:cubicBezTo>
                <a:cubicBezTo>
                  <a:pt x="2707625" y="2288075"/>
                  <a:pt x="2733824" y="2294598"/>
                  <a:pt x="2771335" y="2307102"/>
                </a:cubicBezTo>
                <a:cubicBezTo>
                  <a:pt x="2835846" y="2371611"/>
                  <a:pt x="2753540" y="2295239"/>
                  <a:pt x="2855741" y="2363373"/>
                </a:cubicBezTo>
                <a:cubicBezTo>
                  <a:pt x="2866777" y="2370730"/>
                  <a:pt x="2873520" y="2383223"/>
                  <a:pt x="2883877" y="2391508"/>
                </a:cubicBezTo>
                <a:cubicBezTo>
                  <a:pt x="2897079" y="2402070"/>
                  <a:pt x="2913243" y="2408640"/>
                  <a:pt x="2926080" y="2419643"/>
                </a:cubicBezTo>
                <a:cubicBezTo>
                  <a:pt x="2946220" y="2436906"/>
                  <a:pt x="2961130" y="2459998"/>
                  <a:pt x="2982351" y="2475914"/>
                </a:cubicBezTo>
                <a:cubicBezTo>
                  <a:pt x="3001108" y="2489982"/>
                  <a:pt x="3019542" y="2504489"/>
                  <a:pt x="3038621" y="2518117"/>
                </a:cubicBezTo>
                <a:cubicBezTo>
                  <a:pt x="3052379" y="2527944"/>
                  <a:pt x="3067835" y="2535429"/>
                  <a:pt x="3080824" y="2546253"/>
                </a:cubicBezTo>
                <a:cubicBezTo>
                  <a:pt x="3096108" y="2558989"/>
                  <a:pt x="3107744" y="2575720"/>
                  <a:pt x="3123028" y="2588456"/>
                </a:cubicBezTo>
                <a:cubicBezTo>
                  <a:pt x="3188112" y="2642692"/>
                  <a:pt x="3162510" y="2589519"/>
                  <a:pt x="3235569" y="2686930"/>
                </a:cubicBezTo>
                <a:cubicBezTo>
                  <a:pt x="3316258" y="2794515"/>
                  <a:pt x="3244117" y="2691337"/>
                  <a:pt x="3305908" y="2799471"/>
                </a:cubicBezTo>
                <a:cubicBezTo>
                  <a:pt x="3314296" y="2814151"/>
                  <a:pt x="3326482" y="2826552"/>
                  <a:pt x="3334043" y="2841674"/>
                </a:cubicBezTo>
                <a:cubicBezTo>
                  <a:pt x="3340675" y="2854937"/>
                  <a:pt x="3340910" y="2870914"/>
                  <a:pt x="3348111" y="2883877"/>
                </a:cubicBezTo>
                <a:cubicBezTo>
                  <a:pt x="3364533" y="2913436"/>
                  <a:pt x="3404381" y="2968283"/>
                  <a:pt x="3404381" y="2968283"/>
                </a:cubicBezTo>
                <a:cubicBezTo>
                  <a:pt x="3409070" y="2987040"/>
                  <a:pt x="3412893" y="3006035"/>
                  <a:pt x="3418449" y="3024554"/>
                </a:cubicBezTo>
                <a:cubicBezTo>
                  <a:pt x="3426971" y="3052960"/>
                  <a:pt x="3439391" y="3080188"/>
                  <a:pt x="3446584" y="3108960"/>
                </a:cubicBezTo>
                <a:cubicBezTo>
                  <a:pt x="3479806" y="3241847"/>
                  <a:pt x="3457427" y="3186916"/>
                  <a:pt x="3502855" y="3277773"/>
                </a:cubicBezTo>
                <a:cubicBezTo>
                  <a:pt x="3531461" y="3420799"/>
                  <a:pt x="3502149" y="3289366"/>
                  <a:pt x="3530991" y="3390314"/>
                </a:cubicBezTo>
                <a:cubicBezTo>
                  <a:pt x="3566319" y="3513963"/>
                  <a:pt x="3525396" y="3387600"/>
                  <a:pt x="3559126" y="3488788"/>
                </a:cubicBezTo>
                <a:cubicBezTo>
                  <a:pt x="3610332" y="3847220"/>
                  <a:pt x="3573194" y="3554104"/>
                  <a:pt x="3573194" y="4375053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1896794" y="2375095"/>
            <a:ext cx="3610332" cy="4375053"/>
          </a:xfrm>
          <a:custGeom>
            <a:avLst/>
            <a:gdLst>
              <a:gd name="connsiteX0" fmla="*/ 70338 w 3610332"/>
              <a:gd name="connsiteY0" fmla="*/ 0 h 4375053"/>
              <a:gd name="connsiteX1" fmla="*/ 42203 w 3610332"/>
              <a:gd name="connsiteY1" fmla="*/ 70339 h 4375053"/>
              <a:gd name="connsiteX2" fmla="*/ 14068 w 3610332"/>
              <a:gd name="connsiteY2" fmla="*/ 211016 h 4375053"/>
              <a:gd name="connsiteX3" fmla="*/ 0 w 3610332"/>
              <a:gd name="connsiteY3" fmla="*/ 267287 h 4375053"/>
              <a:gd name="connsiteX4" fmla="*/ 14068 w 3610332"/>
              <a:gd name="connsiteY4" fmla="*/ 956603 h 4375053"/>
              <a:gd name="connsiteX5" fmla="*/ 28135 w 3610332"/>
              <a:gd name="connsiteY5" fmla="*/ 1012874 h 4375053"/>
              <a:gd name="connsiteX6" fmla="*/ 56271 w 3610332"/>
              <a:gd name="connsiteY6" fmla="*/ 1069145 h 4375053"/>
              <a:gd name="connsiteX7" fmla="*/ 126609 w 3610332"/>
              <a:gd name="connsiteY7" fmla="*/ 1209822 h 4375053"/>
              <a:gd name="connsiteX8" fmla="*/ 182880 w 3610332"/>
              <a:gd name="connsiteY8" fmla="*/ 1294228 h 4375053"/>
              <a:gd name="connsiteX9" fmla="*/ 267286 w 3610332"/>
              <a:gd name="connsiteY9" fmla="*/ 1378634 h 4375053"/>
              <a:gd name="connsiteX10" fmla="*/ 295421 w 3610332"/>
              <a:gd name="connsiteY10" fmla="*/ 1406770 h 4375053"/>
              <a:gd name="connsiteX11" fmla="*/ 379828 w 3610332"/>
              <a:gd name="connsiteY11" fmla="*/ 1434905 h 4375053"/>
              <a:gd name="connsiteX12" fmla="*/ 436098 w 3610332"/>
              <a:gd name="connsiteY12" fmla="*/ 1477108 h 4375053"/>
              <a:gd name="connsiteX13" fmla="*/ 492369 w 3610332"/>
              <a:gd name="connsiteY13" fmla="*/ 1505243 h 4375053"/>
              <a:gd name="connsiteX14" fmla="*/ 520504 w 3610332"/>
              <a:gd name="connsiteY14" fmla="*/ 1533379 h 4375053"/>
              <a:gd name="connsiteX15" fmla="*/ 576775 w 3610332"/>
              <a:gd name="connsiteY15" fmla="*/ 1547447 h 4375053"/>
              <a:gd name="connsiteX16" fmla="*/ 633046 w 3610332"/>
              <a:gd name="connsiteY16" fmla="*/ 1575582 h 4375053"/>
              <a:gd name="connsiteX17" fmla="*/ 717452 w 3610332"/>
              <a:gd name="connsiteY17" fmla="*/ 1603717 h 4375053"/>
              <a:gd name="connsiteX18" fmla="*/ 844061 w 3610332"/>
              <a:gd name="connsiteY18" fmla="*/ 1645920 h 4375053"/>
              <a:gd name="connsiteX19" fmla="*/ 886264 w 3610332"/>
              <a:gd name="connsiteY19" fmla="*/ 1659988 h 4375053"/>
              <a:gd name="connsiteX20" fmla="*/ 914400 w 3610332"/>
              <a:gd name="connsiteY20" fmla="*/ 1688123 h 4375053"/>
              <a:gd name="connsiteX21" fmla="*/ 928468 w 3610332"/>
              <a:gd name="connsiteY21" fmla="*/ 1730327 h 4375053"/>
              <a:gd name="connsiteX22" fmla="*/ 984738 w 3610332"/>
              <a:gd name="connsiteY22" fmla="*/ 1758462 h 4375053"/>
              <a:gd name="connsiteX23" fmla="*/ 1069144 w 3610332"/>
              <a:gd name="connsiteY23" fmla="*/ 1786597 h 4375053"/>
              <a:gd name="connsiteX24" fmla="*/ 1111348 w 3610332"/>
              <a:gd name="connsiteY24" fmla="*/ 1814733 h 4375053"/>
              <a:gd name="connsiteX25" fmla="*/ 1167618 w 3610332"/>
              <a:gd name="connsiteY25" fmla="*/ 1828800 h 4375053"/>
              <a:gd name="connsiteX26" fmla="*/ 1209821 w 3610332"/>
              <a:gd name="connsiteY26" fmla="*/ 1842868 h 4375053"/>
              <a:gd name="connsiteX27" fmla="*/ 1266092 w 3610332"/>
              <a:gd name="connsiteY27" fmla="*/ 1871003 h 4375053"/>
              <a:gd name="connsiteX28" fmla="*/ 1350498 w 3610332"/>
              <a:gd name="connsiteY28" fmla="*/ 1885071 h 4375053"/>
              <a:gd name="connsiteX29" fmla="*/ 1420837 w 3610332"/>
              <a:gd name="connsiteY29" fmla="*/ 1899139 h 4375053"/>
              <a:gd name="connsiteX30" fmla="*/ 1463040 w 3610332"/>
              <a:gd name="connsiteY30" fmla="*/ 1913207 h 4375053"/>
              <a:gd name="connsiteX31" fmla="*/ 1575581 w 3610332"/>
              <a:gd name="connsiteY31" fmla="*/ 1941342 h 4375053"/>
              <a:gd name="connsiteX32" fmla="*/ 1702191 w 3610332"/>
              <a:gd name="connsiteY32" fmla="*/ 1983545 h 4375053"/>
              <a:gd name="connsiteX33" fmla="*/ 1786597 w 3610332"/>
              <a:gd name="connsiteY33" fmla="*/ 2011680 h 4375053"/>
              <a:gd name="connsiteX34" fmla="*/ 1828800 w 3610332"/>
              <a:gd name="connsiteY34" fmla="*/ 2025748 h 4375053"/>
              <a:gd name="connsiteX35" fmla="*/ 1955409 w 3610332"/>
              <a:gd name="connsiteY35" fmla="*/ 2039816 h 4375053"/>
              <a:gd name="connsiteX36" fmla="*/ 2067951 w 3610332"/>
              <a:gd name="connsiteY36" fmla="*/ 2082019 h 4375053"/>
              <a:gd name="connsiteX37" fmla="*/ 2124221 w 3610332"/>
              <a:gd name="connsiteY37" fmla="*/ 2110154 h 4375053"/>
              <a:gd name="connsiteX38" fmla="*/ 2166424 w 3610332"/>
              <a:gd name="connsiteY38" fmla="*/ 2124222 h 4375053"/>
              <a:gd name="connsiteX39" fmla="*/ 2222695 w 3610332"/>
              <a:gd name="connsiteY39" fmla="*/ 2110154 h 4375053"/>
              <a:gd name="connsiteX40" fmla="*/ 2447778 w 3610332"/>
              <a:gd name="connsiteY40" fmla="*/ 2152357 h 4375053"/>
              <a:gd name="connsiteX41" fmla="*/ 2532184 w 3610332"/>
              <a:gd name="connsiteY41" fmla="*/ 2194560 h 4375053"/>
              <a:gd name="connsiteX42" fmla="*/ 2644726 w 3610332"/>
              <a:gd name="connsiteY42" fmla="*/ 2236763 h 4375053"/>
              <a:gd name="connsiteX43" fmla="*/ 2672861 w 3610332"/>
              <a:gd name="connsiteY43" fmla="*/ 2264899 h 4375053"/>
              <a:gd name="connsiteX44" fmla="*/ 2771335 w 3610332"/>
              <a:gd name="connsiteY44" fmla="*/ 2307102 h 4375053"/>
              <a:gd name="connsiteX45" fmla="*/ 2855741 w 3610332"/>
              <a:gd name="connsiteY45" fmla="*/ 2363373 h 4375053"/>
              <a:gd name="connsiteX46" fmla="*/ 2883877 w 3610332"/>
              <a:gd name="connsiteY46" fmla="*/ 2391508 h 4375053"/>
              <a:gd name="connsiteX47" fmla="*/ 2926080 w 3610332"/>
              <a:gd name="connsiteY47" fmla="*/ 2419643 h 4375053"/>
              <a:gd name="connsiteX48" fmla="*/ 2982351 w 3610332"/>
              <a:gd name="connsiteY48" fmla="*/ 2475914 h 4375053"/>
              <a:gd name="connsiteX49" fmla="*/ 3038621 w 3610332"/>
              <a:gd name="connsiteY49" fmla="*/ 2518117 h 4375053"/>
              <a:gd name="connsiteX50" fmla="*/ 3080824 w 3610332"/>
              <a:gd name="connsiteY50" fmla="*/ 2546253 h 4375053"/>
              <a:gd name="connsiteX51" fmla="*/ 3123028 w 3610332"/>
              <a:gd name="connsiteY51" fmla="*/ 2588456 h 4375053"/>
              <a:gd name="connsiteX52" fmla="*/ 3235569 w 3610332"/>
              <a:gd name="connsiteY52" fmla="*/ 2686930 h 4375053"/>
              <a:gd name="connsiteX53" fmla="*/ 3305908 w 3610332"/>
              <a:gd name="connsiteY53" fmla="*/ 2799471 h 4375053"/>
              <a:gd name="connsiteX54" fmla="*/ 3334043 w 3610332"/>
              <a:gd name="connsiteY54" fmla="*/ 2841674 h 4375053"/>
              <a:gd name="connsiteX55" fmla="*/ 3348111 w 3610332"/>
              <a:gd name="connsiteY55" fmla="*/ 2883877 h 4375053"/>
              <a:gd name="connsiteX56" fmla="*/ 3404381 w 3610332"/>
              <a:gd name="connsiteY56" fmla="*/ 2968283 h 4375053"/>
              <a:gd name="connsiteX57" fmla="*/ 3418449 w 3610332"/>
              <a:gd name="connsiteY57" fmla="*/ 3024554 h 4375053"/>
              <a:gd name="connsiteX58" fmla="*/ 3446584 w 3610332"/>
              <a:gd name="connsiteY58" fmla="*/ 3108960 h 4375053"/>
              <a:gd name="connsiteX59" fmla="*/ 3502855 w 3610332"/>
              <a:gd name="connsiteY59" fmla="*/ 3277773 h 4375053"/>
              <a:gd name="connsiteX60" fmla="*/ 3530991 w 3610332"/>
              <a:gd name="connsiteY60" fmla="*/ 3390314 h 4375053"/>
              <a:gd name="connsiteX61" fmla="*/ 3559126 w 3610332"/>
              <a:gd name="connsiteY61" fmla="*/ 3488788 h 4375053"/>
              <a:gd name="connsiteX62" fmla="*/ 3573194 w 3610332"/>
              <a:gd name="connsiteY62" fmla="*/ 4375053 h 437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610332" h="4375053">
                <a:moveTo>
                  <a:pt x="70338" y="0"/>
                </a:moveTo>
                <a:cubicBezTo>
                  <a:pt x="60960" y="23446"/>
                  <a:pt x="48709" y="45939"/>
                  <a:pt x="42203" y="70339"/>
                </a:cubicBezTo>
                <a:cubicBezTo>
                  <a:pt x="29882" y="116545"/>
                  <a:pt x="25666" y="164623"/>
                  <a:pt x="14068" y="211016"/>
                </a:cubicBezTo>
                <a:lnTo>
                  <a:pt x="0" y="267287"/>
                </a:lnTo>
                <a:cubicBezTo>
                  <a:pt x="4689" y="497059"/>
                  <a:pt x="5402" y="726947"/>
                  <a:pt x="14068" y="956603"/>
                </a:cubicBezTo>
                <a:cubicBezTo>
                  <a:pt x="14797" y="975923"/>
                  <a:pt x="21346" y="994771"/>
                  <a:pt x="28135" y="1012874"/>
                </a:cubicBezTo>
                <a:cubicBezTo>
                  <a:pt x="35498" y="1032510"/>
                  <a:pt x="46892" y="1050388"/>
                  <a:pt x="56271" y="1069145"/>
                </a:cubicBezTo>
                <a:cubicBezTo>
                  <a:pt x="78539" y="1158222"/>
                  <a:pt x="59613" y="1109328"/>
                  <a:pt x="126609" y="1209822"/>
                </a:cubicBezTo>
                <a:cubicBezTo>
                  <a:pt x="126612" y="1209827"/>
                  <a:pt x="182876" y="1294224"/>
                  <a:pt x="182880" y="1294228"/>
                </a:cubicBezTo>
                <a:lnTo>
                  <a:pt x="267286" y="1378634"/>
                </a:lnTo>
                <a:cubicBezTo>
                  <a:pt x="276664" y="1388013"/>
                  <a:pt x="282838" y="1402576"/>
                  <a:pt x="295421" y="1406770"/>
                </a:cubicBezTo>
                <a:lnTo>
                  <a:pt x="379828" y="1434905"/>
                </a:lnTo>
                <a:cubicBezTo>
                  <a:pt x="398585" y="1448973"/>
                  <a:pt x="416216" y="1464682"/>
                  <a:pt x="436098" y="1477108"/>
                </a:cubicBezTo>
                <a:cubicBezTo>
                  <a:pt x="453881" y="1488223"/>
                  <a:pt x="474920" y="1493610"/>
                  <a:pt x="492369" y="1505243"/>
                </a:cubicBezTo>
                <a:cubicBezTo>
                  <a:pt x="503405" y="1512600"/>
                  <a:pt x="508641" y="1527447"/>
                  <a:pt x="520504" y="1533379"/>
                </a:cubicBezTo>
                <a:cubicBezTo>
                  <a:pt x="537797" y="1542026"/>
                  <a:pt x="558672" y="1540658"/>
                  <a:pt x="576775" y="1547447"/>
                </a:cubicBezTo>
                <a:cubicBezTo>
                  <a:pt x="596411" y="1554810"/>
                  <a:pt x="613575" y="1567794"/>
                  <a:pt x="633046" y="1575582"/>
                </a:cubicBezTo>
                <a:cubicBezTo>
                  <a:pt x="660582" y="1586596"/>
                  <a:pt x="689317" y="1594339"/>
                  <a:pt x="717452" y="1603717"/>
                </a:cubicBezTo>
                <a:lnTo>
                  <a:pt x="844061" y="1645920"/>
                </a:lnTo>
                <a:lnTo>
                  <a:pt x="886264" y="1659988"/>
                </a:lnTo>
                <a:cubicBezTo>
                  <a:pt x="895643" y="1669366"/>
                  <a:pt x="907576" y="1676750"/>
                  <a:pt x="914400" y="1688123"/>
                </a:cubicBezTo>
                <a:cubicBezTo>
                  <a:pt x="922030" y="1700839"/>
                  <a:pt x="917982" y="1719841"/>
                  <a:pt x="928468" y="1730327"/>
                </a:cubicBezTo>
                <a:cubicBezTo>
                  <a:pt x="943296" y="1745156"/>
                  <a:pt x="965267" y="1750674"/>
                  <a:pt x="984738" y="1758462"/>
                </a:cubicBezTo>
                <a:cubicBezTo>
                  <a:pt x="1012274" y="1769476"/>
                  <a:pt x="1069144" y="1786597"/>
                  <a:pt x="1069144" y="1786597"/>
                </a:cubicBezTo>
                <a:cubicBezTo>
                  <a:pt x="1083212" y="1795976"/>
                  <a:pt x="1095807" y="1808073"/>
                  <a:pt x="1111348" y="1814733"/>
                </a:cubicBezTo>
                <a:cubicBezTo>
                  <a:pt x="1129119" y="1822349"/>
                  <a:pt x="1149028" y="1823489"/>
                  <a:pt x="1167618" y="1828800"/>
                </a:cubicBezTo>
                <a:cubicBezTo>
                  <a:pt x="1181876" y="1832874"/>
                  <a:pt x="1196191" y="1837027"/>
                  <a:pt x="1209821" y="1842868"/>
                </a:cubicBezTo>
                <a:cubicBezTo>
                  <a:pt x="1229096" y="1851129"/>
                  <a:pt x="1246006" y="1864977"/>
                  <a:pt x="1266092" y="1871003"/>
                </a:cubicBezTo>
                <a:cubicBezTo>
                  <a:pt x="1293413" y="1879199"/>
                  <a:pt x="1322435" y="1879968"/>
                  <a:pt x="1350498" y="1885071"/>
                </a:cubicBezTo>
                <a:cubicBezTo>
                  <a:pt x="1374023" y="1889348"/>
                  <a:pt x="1397640" y="1893340"/>
                  <a:pt x="1420837" y="1899139"/>
                </a:cubicBezTo>
                <a:cubicBezTo>
                  <a:pt x="1435223" y="1902736"/>
                  <a:pt x="1448734" y="1909305"/>
                  <a:pt x="1463040" y="1913207"/>
                </a:cubicBezTo>
                <a:cubicBezTo>
                  <a:pt x="1500346" y="1923381"/>
                  <a:pt x="1575581" y="1941342"/>
                  <a:pt x="1575581" y="1941342"/>
                </a:cubicBezTo>
                <a:cubicBezTo>
                  <a:pt x="1653500" y="1993288"/>
                  <a:pt x="1580891" y="1953220"/>
                  <a:pt x="1702191" y="1983545"/>
                </a:cubicBezTo>
                <a:cubicBezTo>
                  <a:pt x="1730963" y="1990738"/>
                  <a:pt x="1758462" y="2002302"/>
                  <a:pt x="1786597" y="2011680"/>
                </a:cubicBezTo>
                <a:cubicBezTo>
                  <a:pt x="1800665" y="2016369"/>
                  <a:pt x="1814062" y="2024110"/>
                  <a:pt x="1828800" y="2025748"/>
                </a:cubicBezTo>
                <a:lnTo>
                  <a:pt x="1955409" y="2039816"/>
                </a:lnTo>
                <a:cubicBezTo>
                  <a:pt x="2112079" y="2118149"/>
                  <a:pt x="1914715" y="2024556"/>
                  <a:pt x="2067951" y="2082019"/>
                </a:cubicBezTo>
                <a:cubicBezTo>
                  <a:pt x="2087586" y="2089382"/>
                  <a:pt x="2104946" y="2101893"/>
                  <a:pt x="2124221" y="2110154"/>
                </a:cubicBezTo>
                <a:cubicBezTo>
                  <a:pt x="2137851" y="2115995"/>
                  <a:pt x="2152356" y="2119533"/>
                  <a:pt x="2166424" y="2124222"/>
                </a:cubicBezTo>
                <a:cubicBezTo>
                  <a:pt x="2185181" y="2119533"/>
                  <a:pt x="2203361" y="2110154"/>
                  <a:pt x="2222695" y="2110154"/>
                </a:cubicBezTo>
                <a:cubicBezTo>
                  <a:pt x="2361702" y="2110154"/>
                  <a:pt x="2349284" y="2112960"/>
                  <a:pt x="2447778" y="2152357"/>
                </a:cubicBezTo>
                <a:cubicBezTo>
                  <a:pt x="2504407" y="2208986"/>
                  <a:pt x="2441440" y="2155670"/>
                  <a:pt x="2532184" y="2194560"/>
                </a:cubicBezTo>
                <a:cubicBezTo>
                  <a:pt x="2658967" y="2248895"/>
                  <a:pt x="2466334" y="2201086"/>
                  <a:pt x="2644726" y="2236763"/>
                </a:cubicBezTo>
                <a:cubicBezTo>
                  <a:pt x="2654104" y="2246142"/>
                  <a:pt x="2661825" y="2257542"/>
                  <a:pt x="2672861" y="2264899"/>
                </a:cubicBezTo>
                <a:cubicBezTo>
                  <a:pt x="2707625" y="2288075"/>
                  <a:pt x="2733824" y="2294598"/>
                  <a:pt x="2771335" y="2307102"/>
                </a:cubicBezTo>
                <a:cubicBezTo>
                  <a:pt x="2835846" y="2371611"/>
                  <a:pt x="2753540" y="2295239"/>
                  <a:pt x="2855741" y="2363373"/>
                </a:cubicBezTo>
                <a:cubicBezTo>
                  <a:pt x="2866777" y="2370730"/>
                  <a:pt x="2873520" y="2383223"/>
                  <a:pt x="2883877" y="2391508"/>
                </a:cubicBezTo>
                <a:cubicBezTo>
                  <a:pt x="2897079" y="2402070"/>
                  <a:pt x="2913243" y="2408640"/>
                  <a:pt x="2926080" y="2419643"/>
                </a:cubicBezTo>
                <a:cubicBezTo>
                  <a:pt x="2946220" y="2436906"/>
                  <a:pt x="2961130" y="2459998"/>
                  <a:pt x="2982351" y="2475914"/>
                </a:cubicBezTo>
                <a:cubicBezTo>
                  <a:pt x="3001108" y="2489982"/>
                  <a:pt x="3019542" y="2504489"/>
                  <a:pt x="3038621" y="2518117"/>
                </a:cubicBezTo>
                <a:cubicBezTo>
                  <a:pt x="3052379" y="2527944"/>
                  <a:pt x="3067835" y="2535429"/>
                  <a:pt x="3080824" y="2546253"/>
                </a:cubicBezTo>
                <a:cubicBezTo>
                  <a:pt x="3096108" y="2558989"/>
                  <a:pt x="3107744" y="2575720"/>
                  <a:pt x="3123028" y="2588456"/>
                </a:cubicBezTo>
                <a:cubicBezTo>
                  <a:pt x="3188112" y="2642692"/>
                  <a:pt x="3162510" y="2589519"/>
                  <a:pt x="3235569" y="2686930"/>
                </a:cubicBezTo>
                <a:cubicBezTo>
                  <a:pt x="3316258" y="2794515"/>
                  <a:pt x="3244117" y="2691337"/>
                  <a:pt x="3305908" y="2799471"/>
                </a:cubicBezTo>
                <a:cubicBezTo>
                  <a:pt x="3314296" y="2814151"/>
                  <a:pt x="3326482" y="2826552"/>
                  <a:pt x="3334043" y="2841674"/>
                </a:cubicBezTo>
                <a:cubicBezTo>
                  <a:pt x="3340675" y="2854937"/>
                  <a:pt x="3340910" y="2870914"/>
                  <a:pt x="3348111" y="2883877"/>
                </a:cubicBezTo>
                <a:cubicBezTo>
                  <a:pt x="3364533" y="2913436"/>
                  <a:pt x="3404381" y="2968283"/>
                  <a:pt x="3404381" y="2968283"/>
                </a:cubicBezTo>
                <a:cubicBezTo>
                  <a:pt x="3409070" y="2987040"/>
                  <a:pt x="3412893" y="3006035"/>
                  <a:pt x="3418449" y="3024554"/>
                </a:cubicBezTo>
                <a:cubicBezTo>
                  <a:pt x="3426971" y="3052960"/>
                  <a:pt x="3439391" y="3080188"/>
                  <a:pt x="3446584" y="3108960"/>
                </a:cubicBezTo>
                <a:cubicBezTo>
                  <a:pt x="3479806" y="3241847"/>
                  <a:pt x="3457427" y="3186916"/>
                  <a:pt x="3502855" y="3277773"/>
                </a:cubicBezTo>
                <a:cubicBezTo>
                  <a:pt x="3531461" y="3420799"/>
                  <a:pt x="3502149" y="3289366"/>
                  <a:pt x="3530991" y="3390314"/>
                </a:cubicBezTo>
                <a:cubicBezTo>
                  <a:pt x="3566319" y="3513963"/>
                  <a:pt x="3525396" y="3387600"/>
                  <a:pt x="3559126" y="3488788"/>
                </a:cubicBezTo>
                <a:cubicBezTo>
                  <a:pt x="3610332" y="3847220"/>
                  <a:pt x="3573194" y="3554104"/>
                  <a:pt x="3573194" y="4375053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339752" y="2492896"/>
            <a:ext cx="3863434" cy="4572000"/>
          </a:xfrm>
          <a:custGeom>
            <a:avLst/>
            <a:gdLst>
              <a:gd name="connsiteX0" fmla="*/ 51089 w 3863434"/>
              <a:gd name="connsiteY0" fmla="*/ 0 h 4572000"/>
              <a:gd name="connsiteX1" fmla="*/ 51089 w 3863434"/>
              <a:gd name="connsiteY1" fmla="*/ 422031 h 4572000"/>
              <a:gd name="connsiteX2" fmla="*/ 107360 w 3863434"/>
              <a:gd name="connsiteY2" fmla="*/ 590843 h 4572000"/>
              <a:gd name="connsiteX3" fmla="*/ 149563 w 3863434"/>
              <a:gd name="connsiteY3" fmla="*/ 661182 h 4572000"/>
              <a:gd name="connsiteX4" fmla="*/ 233969 w 3863434"/>
              <a:gd name="connsiteY4" fmla="*/ 787791 h 4572000"/>
              <a:gd name="connsiteX5" fmla="*/ 318376 w 3863434"/>
              <a:gd name="connsiteY5" fmla="*/ 914400 h 4572000"/>
              <a:gd name="connsiteX6" fmla="*/ 459053 w 3863434"/>
              <a:gd name="connsiteY6" fmla="*/ 1055077 h 4572000"/>
              <a:gd name="connsiteX7" fmla="*/ 585662 w 3863434"/>
              <a:gd name="connsiteY7" fmla="*/ 1181686 h 4572000"/>
              <a:gd name="connsiteX8" fmla="*/ 684136 w 3863434"/>
              <a:gd name="connsiteY8" fmla="*/ 1223889 h 4572000"/>
              <a:gd name="connsiteX9" fmla="*/ 810745 w 3863434"/>
              <a:gd name="connsiteY9" fmla="*/ 1308295 h 4572000"/>
              <a:gd name="connsiteX10" fmla="*/ 895151 w 3863434"/>
              <a:gd name="connsiteY10" fmla="*/ 1336431 h 4572000"/>
              <a:gd name="connsiteX11" fmla="*/ 937354 w 3863434"/>
              <a:gd name="connsiteY11" fmla="*/ 1364566 h 4572000"/>
              <a:gd name="connsiteX12" fmla="*/ 1049896 w 3863434"/>
              <a:gd name="connsiteY12" fmla="*/ 1392702 h 4572000"/>
              <a:gd name="connsiteX13" fmla="*/ 1190573 w 3863434"/>
              <a:gd name="connsiteY13" fmla="*/ 1448972 h 4572000"/>
              <a:gd name="connsiteX14" fmla="*/ 1260911 w 3863434"/>
              <a:gd name="connsiteY14" fmla="*/ 1463040 h 4572000"/>
              <a:gd name="connsiteX15" fmla="*/ 1331249 w 3863434"/>
              <a:gd name="connsiteY15" fmla="*/ 1491175 h 4572000"/>
              <a:gd name="connsiteX16" fmla="*/ 1556333 w 3863434"/>
              <a:gd name="connsiteY16" fmla="*/ 1519311 h 4572000"/>
              <a:gd name="connsiteX17" fmla="*/ 1682942 w 3863434"/>
              <a:gd name="connsiteY17" fmla="*/ 1561514 h 4572000"/>
              <a:gd name="connsiteX18" fmla="*/ 1795483 w 3863434"/>
              <a:gd name="connsiteY18" fmla="*/ 1589649 h 4572000"/>
              <a:gd name="connsiteX19" fmla="*/ 1837686 w 3863434"/>
              <a:gd name="connsiteY19" fmla="*/ 1603717 h 4572000"/>
              <a:gd name="connsiteX20" fmla="*/ 1936160 w 3863434"/>
              <a:gd name="connsiteY20" fmla="*/ 1617785 h 4572000"/>
              <a:gd name="connsiteX21" fmla="*/ 2062769 w 3863434"/>
              <a:gd name="connsiteY21" fmla="*/ 1674055 h 4572000"/>
              <a:gd name="connsiteX22" fmla="*/ 2119040 w 3863434"/>
              <a:gd name="connsiteY22" fmla="*/ 1702191 h 4572000"/>
              <a:gd name="connsiteX23" fmla="*/ 2189379 w 3863434"/>
              <a:gd name="connsiteY23" fmla="*/ 1716258 h 4572000"/>
              <a:gd name="connsiteX24" fmla="*/ 2315988 w 3863434"/>
              <a:gd name="connsiteY24" fmla="*/ 1772529 h 4572000"/>
              <a:gd name="connsiteX25" fmla="*/ 2442597 w 3863434"/>
              <a:gd name="connsiteY25" fmla="*/ 1828800 h 4572000"/>
              <a:gd name="connsiteX26" fmla="*/ 2498868 w 3863434"/>
              <a:gd name="connsiteY26" fmla="*/ 1842868 h 4572000"/>
              <a:gd name="connsiteX27" fmla="*/ 2625477 w 3863434"/>
              <a:gd name="connsiteY27" fmla="*/ 1899138 h 4572000"/>
              <a:gd name="connsiteX28" fmla="*/ 2695816 w 3863434"/>
              <a:gd name="connsiteY28" fmla="*/ 1941342 h 4572000"/>
              <a:gd name="connsiteX29" fmla="*/ 2794289 w 3863434"/>
              <a:gd name="connsiteY29" fmla="*/ 2011680 h 4572000"/>
              <a:gd name="connsiteX30" fmla="*/ 2906831 w 3863434"/>
              <a:gd name="connsiteY30" fmla="*/ 2110154 h 4572000"/>
              <a:gd name="connsiteX31" fmla="*/ 2977169 w 3863434"/>
              <a:gd name="connsiteY31" fmla="*/ 2152357 h 4572000"/>
              <a:gd name="connsiteX32" fmla="*/ 3047508 w 3863434"/>
              <a:gd name="connsiteY32" fmla="*/ 2222695 h 4572000"/>
              <a:gd name="connsiteX33" fmla="*/ 3117846 w 3863434"/>
              <a:gd name="connsiteY33" fmla="*/ 2278966 h 4572000"/>
              <a:gd name="connsiteX34" fmla="*/ 3258523 w 3863434"/>
              <a:gd name="connsiteY34" fmla="*/ 2419643 h 4572000"/>
              <a:gd name="connsiteX35" fmla="*/ 3300726 w 3863434"/>
              <a:gd name="connsiteY35" fmla="*/ 2489982 h 4572000"/>
              <a:gd name="connsiteX36" fmla="*/ 3427336 w 3863434"/>
              <a:gd name="connsiteY36" fmla="*/ 2616591 h 4572000"/>
              <a:gd name="connsiteX37" fmla="*/ 3525809 w 3863434"/>
              <a:gd name="connsiteY37" fmla="*/ 2771335 h 4572000"/>
              <a:gd name="connsiteX38" fmla="*/ 3582080 w 3863434"/>
              <a:gd name="connsiteY38" fmla="*/ 2841674 h 4572000"/>
              <a:gd name="connsiteX39" fmla="*/ 3624283 w 3863434"/>
              <a:gd name="connsiteY39" fmla="*/ 2926080 h 4572000"/>
              <a:gd name="connsiteX40" fmla="*/ 3736825 w 3863434"/>
              <a:gd name="connsiteY40" fmla="*/ 3137095 h 4572000"/>
              <a:gd name="connsiteX41" fmla="*/ 3821231 w 3863434"/>
              <a:gd name="connsiteY41" fmla="*/ 3376246 h 4572000"/>
              <a:gd name="connsiteX42" fmla="*/ 3835299 w 3863434"/>
              <a:gd name="connsiteY42" fmla="*/ 3460652 h 4572000"/>
              <a:gd name="connsiteX43" fmla="*/ 3863434 w 3863434"/>
              <a:gd name="connsiteY43" fmla="*/ 3657600 h 4572000"/>
              <a:gd name="connsiteX44" fmla="*/ 3849366 w 3863434"/>
              <a:gd name="connsiteY44" fmla="*/ 4473526 h 4572000"/>
              <a:gd name="connsiteX45" fmla="*/ 3835299 w 3863434"/>
              <a:gd name="connsiteY45" fmla="*/ 4543865 h 4572000"/>
              <a:gd name="connsiteX46" fmla="*/ 3807163 w 3863434"/>
              <a:gd name="connsiteY46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863434" h="4572000">
                <a:moveTo>
                  <a:pt x="51089" y="0"/>
                </a:moveTo>
                <a:cubicBezTo>
                  <a:pt x="0" y="153274"/>
                  <a:pt x="10488" y="105343"/>
                  <a:pt x="51089" y="422031"/>
                </a:cubicBezTo>
                <a:cubicBezTo>
                  <a:pt x="58632" y="480864"/>
                  <a:pt x="76843" y="539981"/>
                  <a:pt x="107360" y="590843"/>
                </a:cubicBezTo>
                <a:cubicBezTo>
                  <a:pt x="121428" y="614289"/>
                  <a:pt x="134396" y="638431"/>
                  <a:pt x="149563" y="661182"/>
                </a:cubicBezTo>
                <a:cubicBezTo>
                  <a:pt x="196691" y="731874"/>
                  <a:pt x="193092" y="706038"/>
                  <a:pt x="233969" y="787791"/>
                </a:cubicBezTo>
                <a:cubicBezTo>
                  <a:pt x="313340" y="946531"/>
                  <a:pt x="200778" y="773282"/>
                  <a:pt x="318376" y="914400"/>
                </a:cubicBezTo>
                <a:cubicBezTo>
                  <a:pt x="433839" y="1052956"/>
                  <a:pt x="352578" y="1001841"/>
                  <a:pt x="459053" y="1055077"/>
                </a:cubicBezTo>
                <a:cubicBezTo>
                  <a:pt x="501256" y="1097280"/>
                  <a:pt x="529041" y="1162812"/>
                  <a:pt x="585662" y="1181686"/>
                </a:cubicBezTo>
                <a:cubicBezTo>
                  <a:pt x="627644" y="1195680"/>
                  <a:pt x="643050" y="1198606"/>
                  <a:pt x="684136" y="1223889"/>
                </a:cubicBezTo>
                <a:cubicBezTo>
                  <a:pt x="727334" y="1250472"/>
                  <a:pt x="762626" y="1292255"/>
                  <a:pt x="810745" y="1308295"/>
                </a:cubicBezTo>
                <a:cubicBezTo>
                  <a:pt x="838880" y="1317674"/>
                  <a:pt x="870475" y="1319980"/>
                  <a:pt x="895151" y="1336431"/>
                </a:cubicBezTo>
                <a:cubicBezTo>
                  <a:pt x="909219" y="1345809"/>
                  <a:pt x="921523" y="1358630"/>
                  <a:pt x="937354" y="1364566"/>
                </a:cubicBezTo>
                <a:cubicBezTo>
                  <a:pt x="1113496" y="1430619"/>
                  <a:pt x="928411" y="1340637"/>
                  <a:pt x="1049896" y="1392702"/>
                </a:cubicBezTo>
                <a:cubicBezTo>
                  <a:pt x="1141961" y="1432159"/>
                  <a:pt x="1073163" y="1416951"/>
                  <a:pt x="1190573" y="1448972"/>
                </a:cubicBezTo>
                <a:cubicBezTo>
                  <a:pt x="1213641" y="1455263"/>
                  <a:pt x="1238009" y="1456169"/>
                  <a:pt x="1260911" y="1463040"/>
                </a:cubicBezTo>
                <a:cubicBezTo>
                  <a:pt x="1285098" y="1470296"/>
                  <a:pt x="1306887" y="1484531"/>
                  <a:pt x="1331249" y="1491175"/>
                </a:cubicBezTo>
                <a:cubicBezTo>
                  <a:pt x="1381770" y="1504953"/>
                  <a:pt x="1520061" y="1515684"/>
                  <a:pt x="1556333" y="1519311"/>
                </a:cubicBezTo>
                <a:cubicBezTo>
                  <a:pt x="1598536" y="1533379"/>
                  <a:pt x="1639784" y="1550725"/>
                  <a:pt x="1682942" y="1561514"/>
                </a:cubicBezTo>
                <a:cubicBezTo>
                  <a:pt x="1720456" y="1570892"/>
                  <a:pt x="1758799" y="1577421"/>
                  <a:pt x="1795483" y="1589649"/>
                </a:cubicBezTo>
                <a:cubicBezTo>
                  <a:pt x="1809551" y="1594338"/>
                  <a:pt x="1823145" y="1600809"/>
                  <a:pt x="1837686" y="1603717"/>
                </a:cubicBezTo>
                <a:cubicBezTo>
                  <a:pt x="1870200" y="1610220"/>
                  <a:pt x="1903335" y="1613096"/>
                  <a:pt x="1936160" y="1617785"/>
                </a:cubicBezTo>
                <a:cubicBezTo>
                  <a:pt x="2074703" y="1687055"/>
                  <a:pt x="1901089" y="1602197"/>
                  <a:pt x="2062769" y="1674055"/>
                </a:cubicBezTo>
                <a:cubicBezTo>
                  <a:pt x="2081933" y="1682572"/>
                  <a:pt x="2099145" y="1695559"/>
                  <a:pt x="2119040" y="1702191"/>
                </a:cubicBezTo>
                <a:cubicBezTo>
                  <a:pt x="2141724" y="1709752"/>
                  <a:pt x="2165933" y="1711569"/>
                  <a:pt x="2189379" y="1716258"/>
                </a:cubicBezTo>
                <a:cubicBezTo>
                  <a:pt x="2327891" y="1785517"/>
                  <a:pt x="2154342" y="1700686"/>
                  <a:pt x="2315988" y="1772529"/>
                </a:cubicBezTo>
                <a:cubicBezTo>
                  <a:pt x="2389532" y="1805215"/>
                  <a:pt x="2359185" y="1800996"/>
                  <a:pt x="2442597" y="1828800"/>
                </a:cubicBezTo>
                <a:cubicBezTo>
                  <a:pt x="2460939" y="1834914"/>
                  <a:pt x="2480526" y="1836754"/>
                  <a:pt x="2498868" y="1842868"/>
                </a:cubicBezTo>
                <a:cubicBezTo>
                  <a:pt x="2537992" y="1855909"/>
                  <a:pt x="2588711" y="1878713"/>
                  <a:pt x="2625477" y="1899138"/>
                </a:cubicBezTo>
                <a:cubicBezTo>
                  <a:pt x="2649379" y="1912417"/>
                  <a:pt x="2672629" y="1926850"/>
                  <a:pt x="2695816" y="1941342"/>
                </a:cubicBezTo>
                <a:cubicBezTo>
                  <a:pt x="2723226" y="1958473"/>
                  <a:pt x="2772061" y="1992627"/>
                  <a:pt x="2794289" y="2011680"/>
                </a:cubicBezTo>
                <a:cubicBezTo>
                  <a:pt x="2879176" y="2084440"/>
                  <a:pt x="2788582" y="2027379"/>
                  <a:pt x="2906831" y="2110154"/>
                </a:cubicBezTo>
                <a:cubicBezTo>
                  <a:pt x="2929231" y="2125834"/>
                  <a:pt x="2955818" y="2135276"/>
                  <a:pt x="2977169" y="2152357"/>
                </a:cubicBezTo>
                <a:cubicBezTo>
                  <a:pt x="3003061" y="2173071"/>
                  <a:pt x="3022862" y="2200514"/>
                  <a:pt x="3047508" y="2222695"/>
                </a:cubicBezTo>
                <a:cubicBezTo>
                  <a:pt x="3069826" y="2242781"/>
                  <a:pt x="3095896" y="2258479"/>
                  <a:pt x="3117846" y="2278966"/>
                </a:cubicBezTo>
                <a:cubicBezTo>
                  <a:pt x="3166326" y="2324215"/>
                  <a:pt x="3224404" y="2362778"/>
                  <a:pt x="3258523" y="2419643"/>
                </a:cubicBezTo>
                <a:cubicBezTo>
                  <a:pt x="3272591" y="2443089"/>
                  <a:pt x="3282932" y="2469222"/>
                  <a:pt x="3300726" y="2489982"/>
                </a:cubicBezTo>
                <a:cubicBezTo>
                  <a:pt x="3339568" y="2535298"/>
                  <a:pt x="3390052" y="2569985"/>
                  <a:pt x="3427336" y="2616591"/>
                </a:cubicBezTo>
                <a:cubicBezTo>
                  <a:pt x="3574058" y="2799995"/>
                  <a:pt x="3396002" y="2567353"/>
                  <a:pt x="3525809" y="2771335"/>
                </a:cubicBezTo>
                <a:cubicBezTo>
                  <a:pt x="3541929" y="2796667"/>
                  <a:pt x="3565960" y="2816342"/>
                  <a:pt x="3582080" y="2841674"/>
                </a:cubicBezTo>
                <a:cubicBezTo>
                  <a:pt x="3598968" y="2868212"/>
                  <a:pt x="3609220" y="2898465"/>
                  <a:pt x="3624283" y="2926080"/>
                </a:cubicBezTo>
                <a:cubicBezTo>
                  <a:pt x="3666432" y="3003353"/>
                  <a:pt x="3706081" y="3044864"/>
                  <a:pt x="3736825" y="3137095"/>
                </a:cubicBezTo>
                <a:cubicBezTo>
                  <a:pt x="3801081" y="3329864"/>
                  <a:pt x="3771067" y="3250835"/>
                  <a:pt x="3821231" y="3376246"/>
                </a:cubicBezTo>
                <a:cubicBezTo>
                  <a:pt x="3825920" y="3404381"/>
                  <a:pt x="3831068" y="3432444"/>
                  <a:pt x="3835299" y="3460652"/>
                </a:cubicBezTo>
                <a:cubicBezTo>
                  <a:pt x="3845136" y="3526234"/>
                  <a:pt x="3863434" y="3657600"/>
                  <a:pt x="3863434" y="3657600"/>
                </a:cubicBezTo>
                <a:cubicBezTo>
                  <a:pt x="3858745" y="3929575"/>
                  <a:pt x="3857997" y="4201647"/>
                  <a:pt x="3849366" y="4473526"/>
                </a:cubicBezTo>
                <a:cubicBezTo>
                  <a:pt x="3848607" y="4497425"/>
                  <a:pt x="3844718" y="4521888"/>
                  <a:pt x="3835299" y="4543865"/>
                </a:cubicBezTo>
                <a:cubicBezTo>
                  <a:pt x="3830074" y="4556056"/>
                  <a:pt x="3807163" y="4572000"/>
                  <a:pt x="3807163" y="4572000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267744" y="2708920"/>
            <a:ext cx="3863434" cy="4572000"/>
          </a:xfrm>
          <a:custGeom>
            <a:avLst/>
            <a:gdLst>
              <a:gd name="connsiteX0" fmla="*/ 51089 w 3863434"/>
              <a:gd name="connsiteY0" fmla="*/ 0 h 4572000"/>
              <a:gd name="connsiteX1" fmla="*/ 51089 w 3863434"/>
              <a:gd name="connsiteY1" fmla="*/ 422031 h 4572000"/>
              <a:gd name="connsiteX2" fmla="*/ 107360 w 3863434"/>
              <a:gd name="connsiteY2" fmla="*/ 590843 h 4572000"/>
              <a:gd name="connsiteX3" fmla="*/ 149563 w 3863434"/>
              <a:gd name="connsiteY3" fmla="*/ 661182 h 4572000"/>
              <a:gd name="connsiteX4" fmla="*/ 233969 w 3863434"/>
              <a:gd name="connsiteY4" fmla="*/ 787791 h 4572000"/>
              <a:gd name="connsiteX5" fmla="*/ 318376 w 3863434"/>
              <a:gd name="connsiteY5" fmla="*/ 914400 h 4572000"/>
              <a:gd name="connsiteX6" fmla="*/ 459053 w 3863434"/>
              <a:gd name="connsiteY6" fmla="*/ 1055077 h 4572000"/>
              <a:gd name="connsiteX7" fmla="*/ 585662 w 3863434"/>
              <a:gd name="connsiteY7" fmla="*/ 1181686 h 4572000"/>
              <a:gd name="connsiteX8" fmla="*/ 684136 w 3863434"/>
              <a:gd name="connsiteY8" fmla="*/ 1223889 h 4572000"/>
              <a:gd name="connsiteX9" fmla="*/ 810745 w 3863434"/>
              <a:gd name="connsiteY9" fmla="*/ 1308295 h 4572000"/>
              <a:gd name="connsiteX10" fmla="*/ 895151 w 3863434"/>
              <a:gd name="connsiteY10" fmla="*/ 1336431 h 4572000"/>
              <a:gd name="connsiteX11" fmla="*/ 937354 w 3863434"/>
              <a:gd name="connsiteY11" fmla="*/ 1364566 h 4572000"/>
              <a:gd name="connsiteX12" fmla="*/ 1049896 w 3863434"/>
              <a:gd name="connsiteY12" fmla="*/ 1392702 h 4572000"/>
              <a:gd name="connsiteX13" fmla="*/ 1190573 w 3863434"/>
              <a:gd name="connsiteY13" fmla="*/ 1448972 h 4572000"/>
              <a:gd name="connsiteX14" fmla="*/ 1260911 w 3863434"/>
              <a:gd name="connsiteY14" fmla="*/ 1463040 h 4572000"/>
              <a:gd name="connsiteX15" fmla="*/ 1331249 w 3863434"/>
              <a:gd name="connsiteY15" fmla="*/ 1491175 h 4572000"/>
              <a:gd name="connsiteX16" fmla="*/ 1556333 w 3863434"/>
              <a:gd name="connsiteY16" fmla="*/ 1519311 h 4572000"/>
              <a:gd name="connsiteX17" fmla="*/ 1682942 w 3863434"/>
              <a:gd name="connsiteY17" fmla="*/ 1561514 h 4572000"/>
              <a:gd name="connsiteX18" fmla="*/ 1795483 w 3863434"/>
              <a:gd name="connsiteY18" fmla="*/ 1589649 h 4572000"/>
              <a:gd name="connsiteX19" fmla="*/ 1837686 w 3863434"/>
              <a:gd name="connsiteY19" fmla="*/ 1603717 h 4572000"/>
              <a:gd name="connsiteX20" fmla="*/ 1936160 w 3863434"/>
              <a:gd name="connsiteY20" fmla="*/ 1617785 h 4572000"/>
              <a:gd name="connsiteX21" fmla="*/ 2062769 w 3863434"/>
              <a:gd name="connsiteY21" fmla="*/ 1674055 h 4572000"/>
              <a:gd name="connsiteX22" fmla="*/ 2119040 w 3863434"/>
              <a:gd name="connsiteY22" fmla="*/ 1702191 h 4572000"/>
              <a:gd name="connsiteX23" fmla="*/ 2189379 w 3863434"/>
              <a:gd name="connsiteY23" fmla="*/ 1716258 h 4572000"/>
              <a:gd name="connsiteX24" fmla="*/ 2315988 w 3863434"/>
              <a:gd name="connsiteY24" fmla="*/ 1772529 h 4572000"/>
              <a:gd name="connsiteX25" fmla="*/ 2442597 w 3863434"/>
              <a:gd name="connsiteY25" fmla="*/ 1828800 h 4572000"/>
              <a:gd name="connsiteX26" fmla="*/ 2498868 w 3863434"/>
              <a:gd name="connsiteY26" fmla="*/ 1842868 h 4572000"/>
              <a:gd name="connsiteX27" fmla="*/ 2625477 w 3863434"/>
              <a:gd name="connsiteY27" fmla="*/ 1899138 h 4572000"/>
              <a:gd name="connsiteX28" fmla="*/ 2695816 w 3863434"/>
              <a:gd name="connsiteY28" fmla="*/ 1941342 h 4572000"/>
              <a:gd name="connsiteX29" fmla="*/ 2794289 w 3863434"/>
              <a:gd name="connsiteY29" fmla="*/ 2011680 h 4572000"/>
              <a:gd name="connsiteX30" fmla="*/ 2906831 w 3863434"/>
              <a:gd name="connsiteY30" fmla="*/ 2110154 h 4572000"/>
              <a:gd name="connsiteX31" fmla="*/ 2977169 w 3863434"/>
              <a:gd name="connsiteY31" fmla="*/ 2152357 h 4572000"/>
              <a:gd name="connsiteX32" fmla="*/ 3047508 w 3863434"/>
              <a:gd name="connsiteY32" fmla="*/ 2222695 h 4572000"/>
              <a:gd name="connsiteX33" fmla="*/ 3117846 w 3863434"/>
              <a:gd name="connsiteY33" fmla="*/ 2278966 h 4572000"/>
              <a:gd name="connsiteX34" fmla="*/ 3258523 w 3863434"/>
              <a:gd name="connsiteY34" fmla="*/ 2419643 h 4572000"/>
              <a:gd name="connsiteX35" fmla="*/ 3300726 w 3863434"/>
              <a:gd name="connsiteY35" fmla="*/ 2489982 h 4572000"/>
              <a:gd name="connsiteX36" fmla="*/ 3427336 w 3863434"/>
              <a:gd name="connsiteY36" fmla="*/ 2616591 h 4572000"/>
              <a:gd name="connsiteX37" fmla="*/ 3525809 w 3863434"/>
              <a:gd name="connsiteY37" fmla="*/ 2771335 h 4572000"/>
              <a:gd name="connsiteX38" fmla="*/ 3582080 w 3863434"/>
              <a:gd name="connsiteY38" fmla="*/ 2841674 h 4572000"/>
              <a:gd name="connsiteX39" fmla="*/ 3624283 w 3863434"/>
              <a:gd name="connsiteY39" fmla="*/ 2926080 h 4572000"/>
              <a:gd name="connsiteX40" fmla="*/ 3736825 w 3863434"/>
              <a:gd name="connsiteY40" fmla="*/ 3137095 h 4572000"/>
              <a:gd name="connsiteX41" fmla="*/ 3821231 w 3863434"/>
              <a:gd name="connsiteY41" fmla="*/ 3376246 h 4572000"/>
              <a:gd name="connsiteX42" fmla="*/ 3835299 w 3863434"/>
              <a:gd name="connsiteY42" fmla="*/ 3460652 h 4572000"/>
              <a:gd name="connsiteX43" fmla="*/ 3863434 w 3863434"/>
              <a:gd name="connsiteY43" fmla="*/ 3657600 h 4572000"/>
              <a:gd name="connsiteX44" fmla="*/ 3849366 w 3863434"/>
              <a:gd name="connsiteY44" fmla="*/ 4473526 h 4572000"/>
              <a:gd name="connsiteX45" fmla="*/ 3835299 w 3863434"/>
              <a:gd name="connsiteY45" fmla="*/ 4543865 h 4572000"/>
              <a:gd name="connsiteX46" fmla="*/ 3807163 w 3863434"/>
              <a:gd name="connsiteY46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863434" h="4572000">
                <a:moveTo>
                  <a:pt x="51089" y="0"/>
                </a:moveTo>
                <a:cubicBezTo>
                  <a:pt x="0" y="153274"/>
                  <a:pt x="10488" y="105343"/>
                  <a:pt x="51089" y="422031"/>
                </a:cubicBezTo>
                <a:cubicBezTo>
                  <a:pt x="58632" y="480864"/>
                  <a:pt x="76843" y="539981"/>
                  <a:pt x="107360" y="590843"/>
                </a:cubicBezTo>
                <a:cubicBezTo>
                  <a:pt x="121428" y="614289"/>
                  <a:pt x="134396" y="638431"/>
                  <a:pt x="149563" y="661182"/>
                </a:cubicBezTo>
                <a:cubicBezTo>
                  <a:pt x="196691" y="731874"/>
                  <a:pt x="193092" y="706038"/>
                  <a:pt x="233969" y="787791"/>
                </a:cubicBezTo>
                <a:cubicBezTo>
                  <a:pt x="313340" y="946531"/>
                  <a:pt x="200778" y="773282"/>
                  <a:pt x="318376" y="914400"/>
                </a:cubicBezTo>
                <a:cubicBezTo>
                  <a:pt x="433839" y="1052956"/>
                  <a:pt x="352578" y="1001841"/>
                  <a:pt x="459053" y="1055077"/>
                </a:cubicBezTo>
                <a:cubicBezTo>
                  <a:pt x="501256" y="1097280"/>
                  <a:pt x="529041" y="1162812"/>
                  <a:pt x="585662" y="1181686"/>
                </a:cubicBezTo>
                <a:cubicBezTo>
                  <a:pt x="627644" y="1195680"/>
                  <a:pt x="643050" y="1198606"/>
                  <a:pt x="684136" y="1223889"/>
                </a:cubicBezTo>
                <a:cubicBezTo>
                  <a:pt x="727334" y="1250472"/>
                  <a:pt x="762626" y="1292255"/>
                  <a:pt x="810745" y="1308295"/>
                </a:cubicBezTo>
                <a:cubicBezTo>
                  <a:pt x="838880" y="1317674"/>
                  <a:pt x="870475" y="1319980"/>
                  <a:pt x="895151" y="1336431"/>
                </a:cubicBezTo>
                <a:cubicBezTo>
                  <a:pt x="909219" y="1345809"/>
                  <a:pt x="921523" y="1358630"/>
                  <a:pt x="937354" y="1364566"/>
                </a:cubicBezTo>
                <a:cubicBezTo>
                  <a:pt x="1113496" y="1430619"/>
                  <a:pt x="928411" y="1340637"/>
                  <a:pt x="1049896" y="1392702"/>
                </a:cubicBezTo>
                <a:cubicBezTo>
                  <a:pt x="1141961" y="1432159"/>
                  <a:pt x="1073163" y="1416951"/>
                  <a:pt x="1190573" y="1448972"/>
                </a:cubicBezTo>
                <a:cubicBezTo>
                  <a:pt x="1213641" y="1455263"/>
                  <a:pt x="1238009" y="1456169"/>
                  <a:pt x="1260911" y="1463040"/>
                </a:cubicBezTo>
                <a:cubicBezTo>
                  <a:pt x="1285098" y="1470296"/>
                  <a:pt x="1306887" y="1484531"/>
                  <a:pt x="1331249" y="1491175"/>
                </a:cubicBezTo>
                <a:cubicBezTo>
                  <a:pt x="1381770" y="1504953"/>
                  <a:pt x="1520061" y="1515684"/>
                  <a:pt x="1556333" y="1519311"/>
                </a:cubicBezTo>
                <a:cubicBezTo>
                  <a:pt x="1598536" y="1533379"/>
                  <a:pt x="1639784" y="1550725"/>
                  <a:pt x="1682942" y="1561514"/>
                </a:cubicBezTo>
                <a:cubicBezTo>
                  <a:pt x="1720456" y="1570892"/>
                  <a:pt x="1758799" y="1577421"/>
                  <a:pt x="1795483" y="1589649"/>
                </a:cubicBezTo>
                <a:cubicBezTo>
                  <a:pt x="1809551" y="1594338"/>
                  <a:pt x="1823145" y="1600809"/>
                  <a:pt x="1837686" y="1603717"/>
                </a:cubicBezTo>
                <a:cubicBezTo>
                  <a:pt x="1870200" y="1610220"/>
                  <a:pt x="1903335" y="1613096"/>
                  <a:pt x="1936160" y="1617785"/>
                </a:cubicBezTo>
                <a:cubicBezTo>
                  <a:pt x="2074703" y="1687055"/>
                  <a:pt x="1901089" y="1602197"/>
                  <a:pt x="2062769" y="1674055"/>
                </a:cubicBezTo>
                <a:cubicBezTo>
                  <a:pt x="2081933" y="1682572"/>
                  <a:pt x="2099145" y="1695559"/>
                  <a:pt x="2119040" y="1702191"/>
                </a:cubicBezTo>
                <a:cubicBezTo>
                  <a:pt x="2141724" y="1709752"/>
                  <a:pt x="2165933" y="1711569"/>
                  <a:pt x="2189379" y="1716258"/>
                </a:cubicBezTo>
                <a:cubicBezTo>
                  <a:pt x="2327891" y="1785517"/>
                  <a:pt x="2154342" y="1700686"/>
                  <a:pt x="2315988" y="1772529"/>
                </a:cubicBezTo>
                <a:cubicBezTo>
                  <a:pt x="2389532" y="1805215"/>
                  <a:pt x="2359185" y="1800996"/>
                  <a:pt x="2442597" y="1828800"/>
                </a:cubicBezTo>
                <a:cubicBezTo>
                  <a:pt x="2460939" y="1834914"/>
                  <a:pt x="2480526" y="1836754"/>
                  <a:pt x="2498868" y="1842868"/>
                </a:cubicBezTo>
                <a:cubicBezTo>
                  <a:pt x="2537992" y="1855909"/>
                  <a:pt x="2588711" y="1878713"/>
                  <a:pt x="2625477" y="1899138"/>
                </a:cubicBezTo>
                <a:cubicBezTo>
                  <a:pt x="2649379" y="1912417"/>
                  <a:pt x="2672629" y="1926850"/>
                  <a:pt x="2695816" y="1941342"/>
                </a:cubicBezTo>
                <a:cubicBezTo>
                  <a:pt x="2723226" y="1958473"/>
                  <a:pt x="2772061" y="1992627"/>
                  <a:pt x="2794289" y="2011680"/>
                </a:cubicBezTo>
                <a:cubicBezTo>
                  <a:pt x="2879176" y="2084440"/>
                  <a:pt x="2788582" y="2027379"/>
                  <a:pt x="2906831" y="2110154"/>
                </a:cubicBezTo>
                <a:cubicBezTo>
                  <a:pt x="2929231" y="2125834"/>
                  <a:pt x="2955818" y="2135276"/>
                  <a:pt x="2977169" y="2152357"/>
                </a:cubicBezTo>
                <a:cubicBezTo>
                  <a:pt x="3003061" y="2173071"/>
                  <a:pt x="3022862" y="2200514"/>
                  <a:pt x="3047508" y="2222695"/>
                </a:cubicBezTo>
                <a:cubicBezTo>
                  <a:pt x="3069826" y="2242781"/>
                  <a:pt x="3095896" y="2258479"/>
                  <a:pt x="3117846" y="2278966"/>
                </a:cubicBezTo>
                <a:cubicBezTo>
                  <a:pt x="3166326" y="2324215"/>
                  <a:pt x="3224404" y="2362778"/>
                  <a:pt x="3258523" y="2419643"/>
                </a:cubicBezTo>
                <a:cubicBezTo>
                  <a:pt x="3272591" y="2443089"/>
                  <a:pt x="3282932" y="2469222"/>
                  <a:pt x="3300726" y="2489982"/>
                </a:cubicBezTo>
                <a:cubicBezTo>
                  <a:pt x="3339568" y="2535298"/>
                  <a:pt x="3390052" y="2569985"/>
                  <a:pt x="3427336" y="2616591"/>
                </a:cubicBezTo>
                <a:cubicBezTo>
                  <a:pt x="3574058" y="2799995"/>
                  <a:pt x="3396002" y="2567353"/>
                  <a:pt x="3525809" y="2771335"/>
                </a:cubicBezTo>
                <a:cubicBezTo>
                  <a:pt x="3541929" y="2796667"/>
                  <a:pt x="3565960" y="2816342"/>
                  <a:pt x="3582080" y="2841674"/>
                </a:cubicBezTo>
                <a:cubicBezTo>
                  <a:pt x="3598968" y="2868212"/>
                  <a:pt x="3609220" y="2898465"/>
                  <a:pt x="3624283" y="2926080"/>
                </a:cubicBezTo>
                <a:cubicBezTo>
                  <a:pt x="3666432" y="3003353"/>
                  <a:pt x="3706081" y="3044864"/>
                  <a:pt x="3736825" y="3137095"/>
                </a:cubicBezTo>
                <a:cubicBezTo>
                  <a:pt x="3801081" y="3329864"/>
                  <a:pt x="3771067" y="3250835"/>
                  <a:pt x="3821231" y="3376246"/>
                </a:cubicBezTo>
                <a:cubicBezTo>
                  <a:pt x="3825920" y="3404381"/>
                  <a:pt x="3831068" y="3432444"/>
                  <a:pt x="3835299" y="3460652"/>
                </a:cubicBezTo>
                <a:cubicBezTo>
                  <a:pt x="3845136" y="3526234"/>
                  <a:pt x="3863434" y="3657600"/>
                  <a:pt x="3863434" y="3657600"/>
                </a:cubicBezTo>
                <a:cubicBezTo>
                  <a:pt x="3858745" y="3929575"/>
                  <a:pt x="3857997" y="4201647"/>
                  <a:pt x="3849366" y="4473526"/>
                </a:cubicBezTo>
                <a:cubicBezTo>
                  <a:pt x="3848607" y="4497425"/>
                  <a:pt x="3844718" y="4521888"/>
                  <a:pt x="3835299" y="4543865"/>
                </a:cubicBezTo>
                <a:cubicBezTo>
                  <a:pt x="3830074" y="4556056"/>
                  <a:pt x="3807163" y="4572000"/>
                  <a:pt x="3807163" y="4572000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771800" y="2286000"/>
            <a:ext cx="3863434" cy="4572000"/>
          </a:xfrm>
          <a:custGeom>
            <a:avLst/>
            <a:gdLst>
              <a:gd name="connsiteX0" fmla="*/ 51089 w 3863434"/>
              <a:gd name="connsiteY0" fmla="*/ 0 h 4572000"/>
              <a:gd name="connsiteX1" fmla="*/ 51089 w 3863434"/>
              <a:gd name="connsiteY1" fmla="*/ 422031 h 4572000"/>
              <a:gd name="connsiteX2" fmla="*/ 107360 w 3863434"/>
              <a:gd name="connsiteY2" fmla="*/ 590843 h 4572000"/>
              <a:gd name="connsiteX3" fmla="*/ 149563 w 3863434"/>
              <a:gd name="connsiteY3" fmla="*/ 661182 h 4572000"/>
              <a:gd name="connsiteX4" fmla="*/ 233969 w 3863434"/>
              <a:gd name="connsiteY4" fmla="*/ 787791 h 4572000"/>
              <a:gd name="connsiteX5" fmla="*/ 318376 w 3863434"/>
              <a:gd name="connsiteY5" fmla="*/ 914400 h 4572000"/>
              <a:gd name="connsiteX6" fmla="*/ 459053 w 3863434"/>
              <a:gd name="connsiteY6" fmla="*/ 1055077 h 4572000"/>
              <a:gd name="connsiteX7" fmla="*/ 585662 w 3863434"/>
              <a:gd name="connsiteY7" fmla="*/ 1181686 h 4572000"/>
              <a:gd name="connsiteX8" fmla="*/ 684136 w 3863434"/>
              <a:gd name="connsiteY8" fmla="*/ 1223889 h 4572000"/>
              <a:gd name="connsiteX9" fmla="*/ 810745 w 3863434"/>
              <a:gd name="connsiteY9" fmla="*/ 1308295 h 4572000"/>
              <a:gd name="connsiteX10" fmla="*/ 895151 w 3863434"/>
              <a:gd name="connsiteY10" fmla="*/ 1336431 h 4572000"/>
              <a:gd name="connsiteX11" fmla="*/ 937354 w 3863434"/>
              <a:gd name="connsiteY11" fmla="*/ 1364566 h 4572000"/>
              <a:gd name="connsiteX12" fmla="*/ 1049896 w 3863434"/>
              <a:gd name="connsiteY12" fmla="*/ 1392702 h 4572000"/>
              <a:gd name="connsiteX13" fmla="*/ 1190573 w 3863434"/>
              <a:gd name="connsiteY13" fmla="*/ 1448972 h 4572000"/>
              <a:gd name="connsiteX14" fmla="*/ 1260911 w 3863434"/>
              <a:gd name="connsiteY14" fmla="*/ 1463040 h 4572000"/>
              <a:gd name="connsiteX15" fmla="*/ 1331249 w 3863434"/>
              <a:gd name="connsiteY15" fmla="*/ 1491175 h 4572000"/>
              <a:gd name="connsiteX16" fmla="*/ 1556333 w 3863434"/>
              <a:gd name="connsiteY16" fmla="*/ 1519311 h 4572000"/>
              <a:gd name="connsiteX17" fmla="*/ 1682942 w 3863434"/>
              <a:gd name="connsiteY17" fmla="*/ 1561514 h 4572000"/>
              <a:gd name="connsiteX18" fmla="*/ 1795483 w 3863434"/>
              <a:gd name="connsiteY18" fmla="*/ 1589649 h 4572000"/>
              <a:gd name="connsiteX19" fmla="*/ 1837686 w 3863434"/>
              <a:gd name="connsiteY19" fmla="*/ 1603717 h 4572000"/>
              <a:gd name="connsiteX20" fmla="*/ 1936160 w 3863434"/>
              <a:gd name="connsiteY20" fmla="*/ 1617785 h 4572000"/>
              <a:gd name="connsiteX21" fmla="*/ 2062769 w 3863434"/>
              <a:gd name="connsiteY21" fmla="*/ 1674055 h 4572000"/>
              <a:gd name="connsiteX22" fmla="*/ 2119040 w 3863434"/>
              <a:gd name="connsiteY22" fmla="*/ 1702191 h 4572000"/>
              <a:gd name="connsiteX23" fmla="*/ 2189379 w 3863434"/>
              <a:gd name="connsiteY23" fmla="*/ 1716258 h 4572000"/>
              <a:gd name="connsiteX24" fmla="*/ 2315988 w 3863434"/>
              <a:gd name="connsiteY24" fmla="*/ 1772529 h 4572000"/>
              <a:gd name="connsiteX25" fmla="*/ 2442597 w 3863434"/>
              <a:gd name="connsiteY25" fmla="*/ 1828800 h 4572000"/>
              <a:gd name="connsiteX26" fmla="*/ 2498868 w 3863434"/>
              <a:gd name="connsiteY26" fmla="*/ 1842868 h 4572000"/>
              <a:gd name="connsiteX27" fmla="*/ 2625477 w 3863434"/>
              <a:gd name="connsiteY27" fmla="*/ 1899138 h 4572000"/>
              <a:gd name="connsiteX28" fmla="*/ 2695816 w 3863434"/>
              <a:gd name="connsiteY28" fmla="*/ 1941342 h 4572000"/>
              <a:gd name="connsiteX29" fmla="*/ 2794289 w 3863434"/>
              <a:gd name="connsiteY29" fmla="*/ 2011680 h 4572000"/>
              <a:gd name="connsiteX30" fmla="*/ 2906831 w 3863434"/>
              <a:gd name="connsiteY30" fmla="*/ 2110154 h 4572000"/>
              <a:gd name="connsiteX31" fmla="*/ 2977169 w 3863434"/>
              <a:gd name="connsiteY31" fmla="*/ 2152357 h 4572000"/>
              <a:gd name="connsiteX32" fmla="*/ 3047508 w 3863434"/>
              <a:gd name="connsiteY32" fmla="*/ 2222695 h 4572000"/>
              <a:gd name="connsiteX33" fmla="*/ 3117846 w 3863434"/>
              <a:gd name="connsiteY33" fmla="*/ 2278966 h 4572000"/>
              <a:gd name="connsiteX34" fmla="*/ 3258523 w 3863434"/>
              <a:gd name="connsiteY34" fmla="*/ 2419643 h 4572000"/>
              <a:gd name="connsiteX35" fmla="*/ 3300726 w 3863434"/>
              <a:gd name="connsiteY35" fmla="*/ 2489982 h 4572000"/>
              <a:gd name="connsiteX36" fmla="*/ 3427336 w 3863434"/>
              <a:gd name="connsiteY36" fmla="*/ 2616591 h 4572000"/>
              <a:gd name="connsiteX37" fmla="*/ 3525809 w 3863434"/>
              <a:gd name="connsiteY37" fmla="*/ 2771335 h 4572000"/>
              <a:gd name="connsiteX38" fmla="*/ 3582080 w 3863434"/>
              <a:gd name="connsiteY38" fmla="*/ 2841674 h 4572000"/>
              <a:gd name="connsiteX39" fmla="*/ 3624283 w 3863434"/>
              <a:gd name="connsiteY39" fmla="*/ 2926080 h 4572000"/>
              <a:gd name="connsiteX40" fmla="*/ 3736825 w 3863434"/>
              <a:gd name="connsiteY40" fmla="*/ 3137095 h 4572000"/>
              <a:gd name="connsiteX41" fmla="*/ 3821231 w 3863434"/>
              <a:gd name="connsiteY41" fmla="*/ 3376246 h 4572000"/>
              <a:gd name="connsiteX42" fmla="*/ 3835299 w 3863434"/>
              <a:gd name="connsiteY42" fmla="*/ 3460652 h 4572000"/>
              <a:gd name="connsiteX43" fmla="*/ 3863434 w 3863434"/>
              <a:gd name="connsiteY43" fmla="*/ 3657600 h 4572000"/>
              <a:gd name="connsiteX44" fmla="*/ 3849366 w 3863434"/>
              <a:gd name="connsiteY44" fmla="*/ 4473526 h 4572000"/>
              <a:gd name="connsiteX45" fmla="*/ 3835299 w 3863434"/>
              <a:gd name="connsiteY45" fmla="*/ 4543865 h 4572000"/>
              <a:gd name="connsiteX46" fmla="*/ 3807163 w 3863434"/>
              <a:gd name="connsiteY46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863434" h="4572000">
                <a:moveTo>
                  <a:pt x="51089" y="0"/>
                </a:moveTo>
                <a:cubicBezTo>
                  <a:pt x="0" y="153274"/>
                  <a:pt x="10488" y="105343"/>
                  <a:pt x="51089" y="422031"/>
                </a:cubicBezTo>
                <a:cubicBezTo>
                  <a:pt x="58632" y="480864"/>
                  <a:pt x="76843" y="539981"/>
                  <a:pt x="107360" y="590843"/>
                </a:cubicBezTo>
                <a:cubicBezTo>
                  <a:pt x="121428" y="614289"/>
                  <a:pt x="134396" y="638431"/>
                  <a:pt x="149563" y="661182"/>
                </a:cubicBezTo>
                <a:cubicBezTo>
                  <a:pt x="196691" y="731874"/>
                  <a:pt x="193092" y="706038"/>
                  <a:pt x="233969" y="787791"/>
                </a:cubicBezTo>
                <a:cubicBezTo>
                  <a:pt x="313340" y="946531"/>
                  <a:pt x="200778" y="773282"/>
                  <a:pt x="318376" y="914400"/>
                </a:cubicBezTo>
                <a:cubicBezTo>
                  <a:pt x="433839" y="1052956"/>
                  <a:pt x="352578" y="1001841"/>
                  <a:pt x="459053" y="1055077"/>
                </a:cubicBezTo>
                <a:cubicBezTo>
                  <a:pt x="501256" y="1097280"/>
                  <a:pt x="529041" y="1162812"/>
                  <a:pt x="585662" y="1181686"/>
                </a:cubicBezTo>
                <a:cubicBezTo>
                  <a:pt x="627644" y="1195680"/>
                  <a:pt x="643050" y="1198606"/>
                  <a:pt x="684136" y="1223889"/>
                </a:cubicBezTo>
                <a:cubicBezTo>
                  <a:pt x="727334" y="1250472"/>
                  <a:pt x="762626" y="1292255"/>
                  <a:pt x="810745" y="1308295"/>
                </a:cubicBezTo>
                <a:cubicBezTo>
                  <a:pt x="838880" y="1317674"/>
                  <a:pt x="870475" y="1319980"/>
                  <a:pt x="895151" y="1336431"/>
                </a:cubicBezTo>
                <a:cubicBezTo>
                  <a:pt x="909219" y="1345809"/>
                  <a:pt x="921523" y="1358630"/>
                  <a:pt x="937354" y="1364566"/>
                </a:cubicBezTo>
                <a:cubicBezTo>
                  <a:pt x="1113496" y="1430619"/>
                  <a:pt x="928411" y="1340637"/>
                  <a:pt x="1049896" y="1392702"/>
                </a:cubicBezTo>
                <a:cubicBezTo>
                  <a:pt x="1141961" y="1432159"/>
                  <a:pt x="1073163" y="1416951"/>
                  <a:pt x="1190573" y="1448972"/>
                </a:cubicBezTo>
                <a:cubicBezTo>
                  <a:pt x="1213641" y="1455263"/>
                  <a:pt x="1238009" y="1456169"/>
                  <a:pt x="1260911" y="1463040"/>
                </a:cubicBezTo>
                <a:cubicBezTo>
                  <a:pt x="1285098" y="1470296"/>
                  <a:pt x="1306887" y="1484531"/>
                  <a:pt x="1331249" y="1491175"/>
                </a:cubicBezTo>
                <a:cubicBezTo>
                  <a:pt x="1381770" y="1504953"/>
                  <a:pt x="1520061" y="1515684"/>
                  <a:pt x="1556333" y="1519311"/>
                </a:cubicBezTo>
                <a:cubicBezTo>
                  <a:pt x="1598536" y="1533379"/>
                  <a:pt x="1639784" y="1550725"/>
                  <a:pt x="1682942" y="1561514"/>
                </a:cubicBezTo>
                <a:cubicBezTo>
                  <a:pt x="1720456" y="1570892"/>
                  <a:pt x="1758799" y="1577421"/>
                  <a:pt x="1795483" y="1589649"/>
                </a:cubicBezTo>
                <a:cubicBezTo>
                  <a:pt x="1809551" y="1594338"/>
                  <a:pt x="1823145" y="1600809"/>
                  <a:pt x="1837686" y="1603717"/>
                </a:cubicBezTo>
                <a:cubicBezTo>
                  <a:pt x="1870200" y="1610220"/>
                  <a:pt x="1903335" y="1613096"/>
                  <a:pt x="1936160" y="1617785"/>
                </a:cubicBezTo>
                <a:cubicBezTo>
                  <a:pt x="2074703" y="1687055"/>
                  <a:pt x="1901089" y="1602197"/>
                  <a:pt x="2062769" y="1674055"/>
                </a:cubicBezTo>
                <a:cubicBezTo>
                  <a:pt x="2081933" y="1682572"/>
                  <a:pt x="2099145" y="1695559"/>
                  <a:pt x="2119040" y="1702191"/>
                </a:cubicBezTo>
                <a:cubicBezTo>
                  <a:pt x="2141724" y="1709752"/>
                  <a:pt x="2165933" y="1711569"/>
                  <a:pt x="2189379" y="1716258"/>
                </a:cubicBezTo>
                <a:cubicBezTo>
                  <a:pt x="2327891" y="1785517"/>
                  <a:pt x="2154342" y="1700686"/>
                  <a:pt x="2315988" y="1772529"/>
                </a:cubicBezTo>
                <a:cubicBezTo>
                  <a:pt x="2389532" y="1805215"/>
                  <a:pt x="2359185" y="1800996"/>
                  <a:pt x="2442597" y="1828800"/>
                </a:cubicBezTo>
                <a:cubicBezTo>
                  <a:pt x="2460939" y="1834914"/>
                  <a:pt x="2480526" y="1836754"/>
                  <a:pt x="2498868" y="1842868"/>
                </a:cubicBezTo>
                <a:cubicBezTo>
                  <a:pt x="2537992" y="1855909"/>
                  <a:pt x="2588711" y="1878713"/>
                  <a:pt x="2625477" y="1899138"/>
                </a:cubicBezTo>
                <a:cubicBezTo>
                  <a:pt x="2649379" y="1912417"/>
                  <a:pt x="2672629" y="1926850"/>
                  <a:pt x="2695816" y="1941342"/>
                </a:cubicBezTo>
                <a:cubicBezTo>
                  <a:pt x="2723226" y="1958473"/>
                  <a:pt x="2772061" y="1992627"/>
                  <a:pt x="2794289" y="2011680"/>
                </a:cubicBezTo>
                <a:cubicBezTo>
                  <a:pt x="2879176" y="2084440"/>
                  <a:pt x="2788582" y="2027379"/>
                  <a:pt x="2906831" y="2110154"/>
                </a:cubicBezTo>
                <a:cubicBezTo>
                  <a:pt x="2929231" y="2125834"/>
                  <a:pt x="2955818" y="2135276"/>
                  <a:pt x="2977169" y="2152357"/>
                </a:cubicBezTo>
                <a:cubicBezTo>
                  <a:pt x="3003061" y="2173071"/>
                  <a:pt x="3022862" y="2200514"/>
                  <a:pt x="3047508" y="2222695"/>
                </a:cubicBezTo>
                <a:cubicBezTo>
                  <a:pt x="3069826" y="2242781"/>
                  <a:pt x="3095896" y="2258479"/>
                  <a:pt x="3117846" y="2278966"/>
                </a:cubicBezTo>
                <a:cubicBezTo>
                  <a:pt x="3166326" y="2324215"/>
                  <a:pt x="3224404" y="2362778"/>
                  <a:pt x="3258523" y="2419643"/>
                </a:cubicBezTo>
                <a:cubicBezTo>
                  <a:pt x="3272591" y="2443089"/>
                  <a:pt x="3282932" y="2469222"/>
                  <a:pt x="3300726" y="2489982"/>
                </a:cubicBezTo>
                <a:cubicBezTo>
                  <a:pt x="3339568" y="2535298"/>
                  <a:pt x="3390052" y="2569985"/>
                  <a:pt x="3427336" y="2616591"/>
                </a:cubicBezTo>
                <a:cubicBezTo>
                  <a:pt x="3574058" y="2799995"/>
                  <a:pt x="3396002" y="2567353"/>
                  <a:pt x="3525809" y="2771335"/>
                </a:cubicBezTo>
                <a:cubicBezTo>
                  <a:pt x="3541929" y="2796667"/>
                  <a:pt x="3565960" y="2816342"/>
                  <a:pt x="3582080" y="2841674"/>
                </a:cubicBezTo>
                <a:cubicBezTo>
                  <a:pt x="3598968" y="2868212"/>
                  <a:pt x="3609220" y="2898465"/>
                  <a:pt x="3624283" y="2926080"/>
                </a:cubicBezTo>
                <a:cubicBezTo>
                  <a:pt x="3666432" y="3003353"/>
                  <a:pt x="3706081" y="3044864"/>
                  <a:pt x="3736825" y="3137095"/>
                </a:cubicBezTo>
                <a:cubicBezTo>
                  <a:pt x="3801081" y="3329864"/>
                  <a:pt x="3771067" y="3250835"/>
                  <a:pt x="3821231" y="3376246"/>
                </a:cubicBezTo>
                <a:cubicBezTo>
                  <a:pt x="3825920" y="3404381"/>
                  <a:pt x="3831068" y="3432444"/>
                  <a:pt x="3835299" y="3460652"/>
                </a:cubicBezTo>
                <a:cubicBezTo>
                  <a:pt x="3845136" y="3526234"/>
                  <a:pt x="3863434" y="3657600"/>
                  <a:pt x="3863434" y="3657600"/>
                </a:cubicBezTo>
                <a:cubicBezTo>
                  <a:pt x="3858745" y="3929575"/>
                  <a:pt x="3857997" y="4201647"/>
                  <a:pt x="3849366" y="4473526"/>
                </a:cubicBezTo>
                <a:cubicBezTo>
                  <a:pt x="3848607" y="4497425"/>
                  <a:pt x="3844718" y="4521888"/>
                  <a:pt x="3835299" y="4543865"/>
                </a:cubicBezTo>
                <a:cubicBezTo>
                  <a:pt x="3830074" y="4556056"/>
                  <a:pt x="3807163" y="4572000"/>
                  <a:pt x="3807163" y="4572000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03848" y="2286000"/>
            <a:ext cx="3863434" cy="4572000"/>
          </a:xfrm>
          <a:custGeom>
            <a:avLst/>
            <a:gdLst>
              <a:gd name="connsiteX0" fmla="*/ 51089 w 3863434"/>
              <a:gd name="connsiteY0" fmla="*/ 0 h 4572000"/>
              <a:gd name="connsiteX1" fmla="*/ 51089 w 3863434"/>
              <a:gd name="connsiteY1" fmla="*/ 422031 h 4572000"/>
              <a:gd name="connsiteX2" fmla="*/ 107360 w 3863434"/>
              <a:gd name="connsiteY2" fmla="*/ 590843 h 4572000"/>
              <a:gd name="connsiteX3" fmla="*/ 149563 w 3863434"/>
              <a:gd name="connsiteY3" fmla="*/ 661182 h 4572000"/>
              <a:gd name="connsiteX4" fmla="*/ 233969 w 3863434"/>
              <a:gd name="connsiteY4" fmla="*/ 787791 h 4572000"/>
              <a:gd name="connsiteX5" fmla="*/ 318376 w 3863434"/>
              <a:gd name="connsiteY5" fmla="*/ 914400 h 4572000"/>
              <a:gd name="connsiteX6" fmla="*/ 459053 w 3863434"/>
              <a:gd name="connsiteY6" fmla="*/ 1055077 h 4572000"/>
              <a:gd name="connsiteX7" fmla="*/ 585662 w 3863434"/>
              <a:gd name="connsiteY7" fmla="*/ 1181686 h 4572000"/>
              <a:gd name="connsiteX8" fmla="*/ 684136 w 3863434"/>
              <a:gd name="connsiteY8" fmla="*/ 1223889 h 4572000"/>
              <a:gd name="connsiteX9" fmla="*/ 810745 w 3863434"/>
              <a:gd name="connsiteY9" fmla="*/ 1308295 h 4572000"/>
              <a:gd name="connsiteX10" fmla="*/ 895151 w 3863434"/>
              <a:gd name="connsiteY10" fmla="*/ 1336431 h 4572000"/>
              <a:gd name="connsiteX11" fmla="*/ 937354 w 3863434"/>
              <a:gd name="connsiteY11" fmla="*/ 1364566 h 4572000"/>
              <a:gd name="connsiteX12" fmla="*/ 1049896 w 3863434"/>
              <a:gd name="connsiteY12" fmla="*/ 1392702 h 4572000"/>
              <a:gd name="connsiteX13" fmla="*/ 1190573 w 3863434"/>
              <a:gd name="connsiteY13" fmla="*/ 1448972 h 4572000"/>
              <a:gd name="connsiteX14" fmla="*/ 1260911 w 3863434"/>
              <a:gd name="connsiteY14" fmla="*/ 1463040 h 4572000"/>
              <a:gd name="connsiteX15" fmla="*/ 1331249 w 3863434"/>
              <a:gd name="connsiteY15" fmla="*/ 1491175 h 4572000"/>
              <a:gd name="connsiteX16" fmla="*/ 1556333 w 3863434"/>
              <a:gd name="connsiteY16" fmla="*/ 1519311 h 4572000"/>
              <a:gd name="connsiteX17" fmla="*/ 1682942 w 3863434"/>
              <a:gd name="connsiteY17" fmla="*/ 1561514 h 4572000"/>
              <a:gd name="connsiteX18" fmla="*/ 1795483 w 3863434"/>
              <a:gd name="connsiteY18" fmla="*/ 1589649 h 4572000"/>
              <a:gd name="connsiteX19" fmla="*/ 1837686 w 3863434"/>
              <a:gd name="connsiteY19" fmla="*/ 1603717 h 4572000"/>
              <a:gd name="connsiteX20" fmla="*/ 1936160 w 3863434"/>
              <a:gd name="connsiteY20" fmla="*/ 1617785 h 4572000"/>
              <a:gd name="connsiteX21" fmla="*/ 2062769 w 3863434"/>
              <a:gd name="connsiteY21" fmla="*/ 1674055 h 4572000"/>
              <a:gd name="connsiteX22" fmla="*/ 2119040 w 3863434"/>
              <a:gd name="connsiteY22" fmla="*/ 1702191 h 4572000"/>
              <a:gd name="connsiteX23" fmla="*/ 2189379 w 3863434"/>
              <a:gd name="connsiteY23" fmla="*/ 1716258 h 4572000"/>
              <a:gd name="connsiteX24" fmla="*/ 2315988 w 3863434"/>
              <a:gd name="connsiteY24" fmla="*/ 1772529 h 4572000"/>
              <a:gd name="connsiteX25" fmla="*/ 2442597 w 3863434"/>
              <a:gd name="connsiteY25" fmla="*/ 1828800 h 4572000"/>
              <a:gd name="connsiteX26" fmla="*/ 2498868 w 3863434"/>
              <a:gd name="connsiteY26" fmla="*/ 1842868 h 4572000"/>
              <a:gd name="connsiteX27" fmla="*/ 2625477 w 3863434"/>
              <a:gd name="connsiteY27" fmla="*/ 1899138 h 4572000"/>
              <a:gd name="connsiteX28" fmla="*/ 2695816 w 3863434"/>
              <a:gd name="connsiteY28" fmla="*/ 1941342 h 4572000"/>
              <a:gd name="connsiteX29" fmla="*/ 2794289 w 3863434"/>
              <a:gd name="connsiteY29" fmla="*/ 2011680 h 4572000"/>
              <a:gd name="connsiteX30" fmla="*/ 2906831 w 3863434"/>
              <a:gd name="connsiteY30" fmla="*/ 2110154 h 4572000"/>
              <a:gd name="connsiteX31" fmla="*/ 2977169 w 3863434"/>
              <a:gd name="connsiteY31" fmla="*/ 2152357 h 4572000"/>
              <a:gd name="connsiteX32" fmla="*/ 3047508 w 3863434"/>
              <a:gd name="connsiteY32" fmla="*/ 2222695 h 4572000"/>
              <a:gd name="connsiteX33" fmla="*/ 3117846 w 3863434"/>
              <a:gd name="connsiteY33" fmla="*/ 2278966 h 4572000"/>
              <a:gd name="connsiteX34" fmla="*/ 3258523 w 3863434"/>
              <a:gd name="connsiteY34" fmla="*/ 2419643 h 4572000"/>
              <a:gd name="connsiteX35" fmla="*/ 3300726 w 3863434"/>
              <a:gd name="connsiteY35" fmla="*/ 2489982 h 4572000"/>
              <a:gd name="connsiteX36" fmla="*/ 3427336 w 3863434"/>
              <a:gd name="connsiteY36" fmla="*/ 2616591 h 4572000"/>
              <a:gd name="connsiteX37" fmla="*/ 3525809 w 3863434"/>
              <a:gd name="connsiteY37" fmla="*/ 2771335 h 4572000"/>
              <a:gd name="connsiteX38" fmla="*/ 3582080 w 3863434"/>
              <a:gd name="connsiteY38" fmla="*/ 2841674 h 4572000"/>
              <a:gd name="connsiteX39" fmla="*/ 3624283 w 3863434"/>
              <a:gd name="connsiteY39" fmla="*/ 2926080 h 4572000"/>
              <a:gd name="connsiteX40" fmla="*/ 3736825 w 3863434"/>
              <a:gd name="connsiteY40" fmla="*/ 3137095 h 4572000"/>
              <a:gd name="connsiteX41" fmla="*/ 3821231 w 3863434"/>
              <a:gd name="connsiteY41" fmla="*/ 3376246 h 4572000"/>
              <a:gd name="connsiteX42" fmla="*/ 3835299 w 3863434"/>
              <a:gd name="connsiteY42" fmla="*/ 3460652 h 4572000"/>
              <a:gd name="connsiteX43" fmla="*/ 3863434 w 3863434"/>
              <a:gd name="connsiteY43" fmla="*/ 3657600 h 4572000"/>
              <a:gd name="connsiteX44" fmla="*/ 3849366 w 3863434"/>
              <a:gd name="connsiteY44" fmla="*/ 4473526 h 4572000"/>
              <a:gd name="connsiteX45" fmla="*/ 3835299 w 3863434"/>
              <a:gd name="connsiteY45" fmla="*/ 4543865 h 4572000"/>
              <a:gd name="connsiteX46" fmla="*/ 3807163 w 3863434"/>
              <a:gd name="connsiteY46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863434" h="4572000">
                <a:moveTo>
                  <a:pt x="51089" y="0"/>
                </a:moveTo>
                <a:cubicBezTo>
                  <a:pt x="0" y="153274"/>
                  <a:pt x="10488" y="105343"/>
                  <a:pt x="51089" y="422031"/>
                </a:cubicBezTo>
                <a:cubicBezTo>
                  <a:pt x="58632" y="480864"/>
                  <a:pt x="76843" y="539981"/>
                  <a:pt x="107360" y="590843"/>
                </a:cubicBezTo>
                <a:cubicBezTo>
                  <a:pt x="121428" y="614289"/>
                  <a:pt x="134396" y="638431"/>
                  <a:pt x="149563" y="661182"/>
                </a:cubicBezTo>
                <a:cubicBezTo>
                  <a:pt x="196691" y="731874"/>
                  <a:pt x="193092" y="706038"/>
                  <a:pt x="233969" y="787791"/>
                </a:cubicBezTo>
                <a:cubicBezTo>
                  <a:pt x="313340" y="946531"/>
                  <a:pt x="200778" y="773282"/>
                  <a:pt x="318376" y="914400"/>
                </a:cubicBezTo>
                <a:cubicBezTo>
                  <a:pt x="433839" y="1052956"/>
                  <a:pt x="352578" y="1001841"/>
                  <a:pt x="459053" y="1055077"/>
                </a:cubicBezTo>
                <a:cubicBezTo>
                  <a:pt x="501256" y="1097280"/>
                  <a:pt x="529041" y="1162812"/>
                  <a:pt x="585662" y="1181686"/>
                </a:cubicBezTo>
                <a:cubicBezTo>
                  <a:pt x="627644" y="1195680"/>
                  <a:pt x="643050" y="1198606"/>
                  <a:pt x="684136" y="1223889"/>
                </a:cubicBezTo>
                <a:cubicBezTo>
                  <a:pt x="727334" y="1250472"/>
                  <a:pt x="762626" y="1292255"/>
                  <a:pt x="810745" y="1308295"/>
                </a:cubicBezTo>
                <a:cubicBezTo>
                  <a:pt x="838880" y="1317674"/>
                  <a:pt x="870475" y="1319980"/>
                  <a:pt x="895151" y="1336431"/>
                </a:cubicBezTo>
                <a:cubicBezTo>
                  <a:pt x="909219" y="1345809"/>
                  <a:pt x="921523" y="1358630"/>
                  <a:pt x="937354" y="1364566"/>
                </a:cubicBezTo>
                <a:cubicBezTo>
                  <a:pt x="1113496" y="1430619"/>
                  <a:pt x="928411" y="1340637"/>
                  <a:pt x="1049896" y="1392702"/>
                </a:cubicBezTo>
                <a:cubicBezTo>
                  <a:pt x="1141961" y="1432159"/>
                  <a:pt x="1073163" y="1416951"/>
                  <a:pt x="1190573" y="1448972"/>
                </a:cubicBezTo>
                <a:cubicBezTo>
                  <a:pt x="1213641" y="1455263"/>
                  <a:pt x="1238009" y="1456169"/>
                  <a:pt x="1260911" y="1463040"/>
                </a:cubicBezTo>
                <a:cubicBezTo>
                  <a:pt x="1285098" y="1470296"/>
                  <a:pt x="1306887" y="1484531"/>
                  <a:pt x="1331249" y="1491175"/>
                </a:cubicBezTo>
                <a:cubicBezTo>
                  <a:pt x="1381770" y="1504953"/>
                  <a:pt x="1520061" y="1515684"/>
                  <a:pt x="1556333" y="1519311"/>
                </a:cubicBezTo>
                <a:cubicBezTo>
                  <a:pt x="1598536" y="1533379"/>
                  <a:pt x="1639784" y="1550725"/>
                  <a:pt x="1682942" y="1561514"/>
                </a:cubicBezTo>
                <a:cubicBezTo>
                  <a:pt x="1720456" y="1570892"/>
                  <a:pt x="1758799" y="1577421"/>
                  <a:pt x="1795483" y="1589649"/>
                </a:cubicBezTo>
                <a:cubicBezTo>
                  <a:pt x="1809551" y="1594338"/>
                  <a:pt x="1823145" y="1600809"/>
                  <a:pt x="1837686" y="1603717"/>
                </a:cubicBezTo>
                <a:cubicBezTo>
                  <a:pt x="1870200" y="1610220"/>
                  <a:pt x="1903335" y="1613096"/>
                  <a:pt x="1936160" y="1617785"/>
                </a:cubicBezTo>
                <a:cubicBezTo>
                  <a:pt x="2074703" y="1687055"/>
                  <a:pt x="1901089" y="1602197"/>
                  <a:pt x="2062769" y="1674055"/>
                </a:cubicBezTo>
                <a:cubicBezTo>
                  <a:pt x="2081933" y="1682572"/>
                  <a:pt x="2099145" y="1695559"/>
                  <a:pt x="2119040" y="1702191"/>
                </a:cubicBezTo>
                <a:cubicBezTo>
                  <a:pt x="2141724" y="1709752"/>
                  <a:pt x="2165933" y="1711569"/>
                  <a:pt x="2189379" y="1716258"/>
                </a:cubicBezTo>
                <a:cubicBezTo>
                  <a:pt x="2327891" y="1785517"/>
                  <a:pt x="2154342" y="1700686"/>
                  <a:pt x="2315988" y="1772529"/>
                </a:cubicBezTo>
                <a:cubicBezTo>
                  <a:pt x="2389532" y="1805215"/>
                  <a:pt x="2359185" y="1800996"/>
                  <a:pt x="2442597" y="1828800"/>
                </a:cubicBezTo>
                <a:cubicBezTo>
                  <a:pt x="2460939" y="1834914"/>
                  <a:pt x="2480526" y="1836754"/>
                  <a:pt x="2498868" y="1842868"/>
                </a:cubicBezTo>
                <a:cubicBezTo>
                  <a:pt x="2537992" y="1855909"/>
                  <a:pt x="2588711" y="1878713"/>
                  <a:pt x="2625477" y="1899138"/>
                </a:cubicBezTo>
                <a:cubicBezTo>
                  <a:pt x="2649379" y="1912417"/>
                  <a:pt x="2672629" y="1926850"/>
                  <a:pt x="2695816" y="1941342"/>
                </a:cubicBezTo>
                <a:cubicBezTo>
                  <a:pt x="2723226" y="1958473"/>
                  <a:pt x="2772061" y="1992627"/>
                  <a:pt x="2794289" y="2011680"/>
                </a:cubicBezTo>
                <a:cubicBezTo>
                  <a:pt x="2879176" y="2084440"/>
                  <a:pt x="2788582" y="2027379"/>
                  <a:pt x="2906831" y="2110154"/>
                </a:cubicBezTo>
                <a:cubicBezTo>
                  <a:pt x="2929231" y="2125834"/>
                  <a:pt x="2955818" y="2135276"/>
                  <a:pt x="2977169" y="2152357"/>
                </a:cubicBezTo>
                <a:cubicBezTo>
                  <a:pt x="3003061" y="2173071"/>
                  <a:pt x="3022862" y="2200514"/>
                  <a:pt x="3047508" y="2222695"/>
                </a:cubicBezTo>
                <a:cubicBezTo>
                  <a:pt x="3069826" y="2242781"/>
                  <a:pt x="3095896" y="2258479"/>
                  <a:pt x="3117846" y="2278966"/>
                </a:cubicBezTo>
                <a:cubicBezTo>
                  <a:pt x="3166326" y="2324215"/>
                  <a:pt x="3224404" y="2362778"/>
                  <a:pt x="3258523" y="2419643"/>
                </a:cubicBezTo>
                <a:cubicBezTo>
                  <a:pt x="3272591" y="2443089"/>
                  <a:pt x="3282932" y="2469222"/>
                  <a:pt x="3300726" y="2489982"/>
                </a:cubicBezTo>
                <a:cubicBezTo>
                  <a:pt x="3339568" y="2535298"/>
                  <a:pt x="3390052" y="2569985"/>
                  <a:pt x="3427336" y="2616591"/>
                </a:cubicBezTo>
                <a:cubicBezTo>
                  <a:pt x="3574058" y="2799995"/>
                  <a:pt x="3396002" y="2567353"/>
                  <a:pt x="3525809" y="2771335"/>
                </a:cubicBezTo>
                <a:cubicBezTo>
                  <a:pt x="3541929" y="2796667"/>
                  <a:pt x="3565960" y="2816342"/>
                  <a:pt x="3582080" y="2841674"/>
                </a:cubicBezTo>
                <a:cubicBezTo>
                  <a:pt x="3598968" y="2868212"/>
                  <a:pt x="3609220" y="2898465"/>
                  <a:pt x="3624283" y="2926080"/>
                </a:cubicBezTo>
                <a:cubicBezTo>
                  <a:pt x="3666432" y="3003353"/>
                  <a:pt x="3706081" y="3044864"/>
                  <a:pt x="3736825" y="3137095"/>
                </a:cubicBezTo>
                <a:cubicBezTo>
                  <a:pt x="3801081" y="3329864"/>
                  <a:pt x="3771067" y="3250835"/>
                  <a:pt x="3821231" y="3376246"/>
                </a:cubicBezTo>
                <a:cubicBezTo>
                  <a:pt x="3825920" y="3404381"/>
                  <a:pt x="3831068" y="3432444"/>
                  <a:pt x="3835299" y="3460652"/>
                </a:cubicBezTo>
                <a:cubicBezTo>
                  <a:pt x="3845136" y="3526234"/>
                  <a:pt x="3863434" y="3657600"/>
                  <a:pt x="3863434" y="3657600"/>
                </a:cubicBezTo>
                <a:cubicBezTo>
                  <a:pt x="3858745" y="3929575"/>
                  <a:pt x="3857997" y="4201647"/>
                  <a:pt x="3849366" y="4473526"/>
                </a:cubicBezTo>
                <a:cubicBezTo>
                  <a:pt x="3848607" y="4497425"/>
                  <a:pt x="3844718" y="4521888"/>
                  <a:pt x="3835299" y="4543865"/>
                </a:cubicBezTo>
                <a:cubicBezTo>
                  <a:pt x="3830074" y="4556056"/>
                  <a:pt x="3807163" y="4572000"/>
                  <a:pt x="3807163" y="4572000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707904" y="2286000"/>
            <a:ext cx="3863434" cy="4572000"/>
          </a:xfrm>
          <a:custGeom>
            <a:avLst/>
            <a:gdLst>
              <a:gd name="connsiteX0" fmla="*/ 51089 w 3863434"/>
              <a:gd name="connsiteY0" fmla="*/ 0 h 4572000"/>
              <a:gd name="connsiteX1" fmla="*/ 51089 w 3863434"/>
              <a:gd name="connsiteY1" fmla="*/ 422031 h 4572000"/>
              <a:gd name="connsiteX2" fmla="*/ 107360 w 3863434"/>
              <a:gd name="connsiteY2" fmla="*/ 590843 h 4572000"/>
              <a:gd name="connsiteX3" fmla="*/ 149563 w 3863434"/>
              <a:gd name="connsiteY3" fmla="*/ 661182 h 4572000"/>
              <a:gd name="connsiteX4" fmla="*/ 233969 w 3863434"/>
              <a:gd name="connsiteY4" fmla="*/ 787791 h 4572000"/>
              <a:gd name="connsiteX5" fmla="*/ 318376 w 3863434"/>
              <a:gd name="connsiteY5" fmla="*/ 914400 h 4572000"/>
              <a:gd name="connsiteX6" fmla="*/ 459053 w 3863434"/>
              <a:gd name="connsiteY6" fmla="*/ 1055077 h 4572000"/>
              <a:gd name="connsiteX7" fmla="*/ 585662 w 3863434"/>
              <a:gd name="connsiteY7" fmla="*/ 1181686 h 4572000"/>
              <a:gd name="connsiteX8" fmla="*/ 684136 w 3863434"/>
              <a:gd name="connsiteY8" fmla="*/ 1223889 h 4572000"/>
              <a:gd name="connsiteX9" fmla="*/ 810745 w 3863434"/>
              <a:gd name="connsiteY9" fmla="*/ 1308295 h 4572000"/>
              <a:gd name="connsiteX10" fmla="*/ 895151 w 3863434"/>
              <a:gd name="connsiteY10" fmla="*/ 1336431 h 4572000"/>
              <a:gd name="connsiteX11" fmla="*/ 937354 w 3863434"/>
              <a:gd name="connsiteY11" fmla="*/ 1364566 h 4572000"/>
              <a:gd name="connsiteX12" fmla="*/ 1049896 w 3863434"/>
              <a:gd name="connsiteY12" fmla="*/ 1392702 h 4572000"/>
              <a:gd name="connsiteX13" fmla="*/ 1190573 w 3863434"/>
              <a:gd name="connsiteY13" fmla="*/ 1448972 h 4572000"/>
              <a:gd name="connsiteX14" fmla="*/ 1260911 w 3863434"/>
              <a:gd name="connsiteY14" fmla="*/ 1463040 h 4572000"/>
              <a:gd name="connsiteX15" fmla="*/ 1331249 w 3863434"/>
              <a:gd name="connsiteY15" fmla="*/ 1491175 h 4572000"/>
              <a:gd name="connsiteX16" fmla="*/ 1556333 w 3863434"/>
              <a:gd name="connsiteY16" fmla="*/ 1519311 h 4572000"/>
              <a:gd name="connsiteX17" fmla="*/ 1682942 w 3863434"/>
              <a:gd name="connsiteY17" fmla="*/ 1561514 h 4572000"/>
              <a:gd name="connsiteX18" fmla="*/ 1795483 w 3863434"/>
              <a:gd name="connsiteY18" fmla="*/ 1589649 h 4572000"/>
              <a:gd name="connsiteX19" fmla="*/ 1837686 w 3863434"/>
              <a:gd name="connsiteY19" fmla="*/ 1603717 h 4572000"/>
              <a:gd name="connsiteX20" fmla="*/ 1936160 w 3863434"/>
              <a:gd name="connsiteY20" fmla="*/ 1617785 h 4572000"/>
              <a:gd name="connsiteX21" fmla="*/ 2062769 w 3863434"/>
              <a:gd name="connsiteY21" fmla="*/ 1674055 h 4572000"/>
              <a:gd name="connsiteX22" fmla="*/ 2119040 w 3863434"/>
              <a:gd name="connsiteY22" fmla="*/ 1702191 h 4572000"/>
              <a:gd name="connsiteX23" fmla="*/ 2189379 w 3863434"/>
              <a:gd name="connsiteY23" fmla="*/ 1716258 h 4572000"/>
              <a:gd name="connsiteX24" fmla="*/ 2315988 w 3863434"/>
              <a:gd name="connsiteY24" fmla="*/ 1772529 h 4572000"/>
              <a:gd name="connsiteX25" fmla="*/ 2442597 w 3863434"/>
              <a:gd name="connsiteY25" fmla="*/ 1828800 h 4572000"/>
              <a:gd name="connsiteX26" fmla="*/ 2498868 w 3863434"/>
              <a:gd name="connsiteY26" fmla="*/ 1842868 h 4572000"/>
              <a:gd name="connsiteX27" fmla="*/ 2625477 w 3863434"/>
              <a:gd name="connsiteY27" fmla="*/ 1899138 h 4572000"/>
              <a:gd name="connsiteX28" fmla="*/ 2695816 w 3863434"/>
              <a:gd name="connsiteY28" fmla="*/ 1941342 h 4572000"/>
              <a:gd name="connsiteX29" fmla="*/ 2794289 w 3863434"/>
              <a:gd name="connsiteY29" fmla="*/ 2011680 h 4572000"/>
              <a:gd name="connsiteX30" fmla="*/ 2906831 w 3863434"/>
              <a:gd name="connsiteY30" fmla="*/ 2110154 h 4572000"/>
              <a:gd name="connsiteX31" fmla="*/ 2977169 w 3863434"/>
              <a:gd name="connsiteY31" fmla="*/ 2152357 h 4572000"/>
              <a:gd name="connsiteX32" fmla="*/ 3047508 w 3863434"/>
              <a:gd name="connsiteY32" fmla="*/ 2222695 h 4572000"/>
              <a:gd name="connsiteX33" fmla="*/ 3117846 w 3863434"/>
              <a:gd name="connsiteY33" fmla="*/ 2278966 h 4572000"/>
              <a:gd name="connsiteX34" fmla="*/ 3258523 w 3863434"/>
              <a:gd name="connsiteY34" fmla="*/ 2419643 h 4572000"/>
              <a:gd name="connsiteX35" fmla="*/ 3300726 w 3863434"/>
              <a:gd name="connsiteY35" fmla="*/ 2489982 h 4572000"/>
              <a:gd name="connsiteX36" fmla="*/ 3427336 w 3863434"/>
              <a:gd name="connsiteY36" fmla="*/ 2616591 h 4572000"/>
              <a:gd name="connsiteX37" fmla="*/ 3525809 w 3863434"/>
              <a:gd name="connsiteY37" fmla="*/ 2771335 h 4572000"/>
              <a:gd name="connsiteX38" fmla="*/ 3582080 w 3863434"/>
              <a:gd name="connsiteY38" fmla="*/ 2841674 h 4572000"/>
              <a:gd name="connsiteX39" fmla="*/ 3624283 w 3863434"/>
              <a:gd name="connsiteY39" fmla="*/ 2926080 h 4572000"/>
              <a:gd name="connsiteX40" fmla="*/ 3736825 w 3863434"/>
              <a:gd name="connsiteY40" fmla="*/ 3137095 h 4572000"/>
              <a:gd name="connsiteX41" fmla="*/ 3821231 w 3863434"/>
              <a:gd name="connsiteY41" fmla="*/ 3376246 h 4572000"/>
              <a:gd name="connsiteX42" fmla="*/ 3835299 w 3863434"/>
              <a:gd name="connsiteY42" fmla="*/ 3460652 h 4572000"/>
              <a:gd name="connsiteX43" fmla="*/ 3863434 w 3863434"/>
              <a:gd name="connsiteY43" fmla="*/ 3657600 h 4572000"/>
              <a:gd name="connsiteX44" fmla="*/ 3849366 w 3863434"/>
              <a:gd name="connsiteY44" fmla="*/ 4473526 h 4572000"/>
              <a:gd name="connsiteX45" fmla="*/ 3835299 w 3863434"/>
              <a:gd name="connsiteY45" fmla="*/ 4543865 h 4572000"/>
              <a:gd name="connsiteX46" fmla="*/ 3807163 w 3863434"/>
              <a:gd name="connsiteY46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863434" h="4572000">
                <a:moveTo>
                  <a:pt x="51089" y="0"/>
                </a:moveTo>
                <a:cubicBezTo>
                  <a:pt x="0" y="153274"/>
                  <a:pt x="10488" y="105343"/>
                  <a:pt x="51089" y="422031"/>
                </a:cubicBezTo>
                <a:cubicBezTo>
                  <a:pt x="58632" y="480864"/>
                  <a:pt x="76843" y="539981"/>
                  <a:pt x="107360" y="590843"/>
                </a:cubicBezTo>
                <a:cubicBezTo>
                  <a:pt x="121428" y="614289"/>
                  <a:pt x="134396" y="638431"/>
                  <a:pt x="149563" y="661182"/>
                </a:cubicBezTo>
                <a:cubicBezTo>
                  <a:pt x="196691" y="731874"/>
                  <a:pt x="193092" y="706038"/>
                  <a:pt x="233969" y="787791"/>
                </a:cubicBezTo>
                <a:cubicBezTo>
                  <a:pt x="313340" y="946531"/>
                  <a:pt x="200778" y="773282"/>
                  <a:pt x="318376" y="914400"/>
                </a:cubicBezTo>
                <a:cubicBezTo>
                  <a:pt x="433839" y="1052956"/>
                  <a:pt x="352578" y="1001841"/>
                  <a:pt x="459053" y="1055077"/>
                </a:cubicBezTo>
                <a:cubicBezTo>
                  <a:pt x="501256" y="1097280"/>
                  <a:pt x="529041" y="1162812"/>
                  <a:pt x="585662" y="1181686"/>
                </a:cubicBezTo>
                <a:cubicBezTo>
                  <a:pt x="627644" y="1195680"/>
                  <a:pt x="643050" y="1198606"/>
                  <a:pt x="684136" y="1223889"/>
                </a:cubicBezTo>
                <a:cubicBezTo>
                  <a:pt x="727334" y="1250472"/>
                  <a:pt x="762626" y="1292255"/>
                  <a:pt x="810745" y="1308295"/>
                </a:cubicBezTo>
                <a:cubicBezTo>
                  <a:pt x="838880" y="1317674"/>
                  <a:pt x="870475" y="1319980"/>
                  <a:pt x="895151" y="1336431"/>
                </a:cubicBezTo>
                <a:cubicBezTo>
                  <a:pt x="909219" y="1345809"/>
                  <a:pt x="921523" y="1358630"/>
                  <a:pt x="937354" y="1364566"/>
                </a:cubicBezTo>
                <a:cubicBezTo>
                  <a:pt x="1113496" y="1430619"/>
                  <a:pt x="928411" y="1340637"/>
                  <a:pt x="1049896" y="1392702"/>
                </a:cubicBezTo>
                <a:cubicBezTo>
                  <a:pt x="1141961" y="1432159"/>
                  <a:pt x="1073163" y="1416951"/>
                  <a:pt x="1190573" y="1448972"/>
                </a:cubicBezTo>
                <a:cubicBezTo>
                  <a:pt x="1213641" y="1455263"/>
                  <a:pt x="1238009" y="1456169"/>
                  <a:pt x="1260911" y="1463040"/>
                </a:cubicBezTo>
                <a:cubicBezTo>
                  <a:pt x="1285098" y="1470296"/>
                  <a:pt x="1306887" y="1484531"/>
                  <a:pt x="1331249" y="1491175"/>
                </a:cubicBezTo>
                <a:cubicBezTo>
                  <a:pt x="1381770" y="1504953"/>
                  <a:pt x="1520061" y="1515684"/>
                  <a:pt x="1556333" y="1519311"/>
                </a:cubicBezTo>
                <a:cubicBezTo>
                  <a:pt x="1598536" y="1533379"/>
                  <a:pt x="1639784" y="1550725"/>
                  <a:pt x="1682942" y="1561514"/>
                </a:cubicBezTo>
                <a:cubicBezTo>
                  <a:pt x="1720456" y="1570892"/>
                  <a:pt x="1758799" y="1577421"/>
                  <a:pt x="1795483" y="1589649"/>
                </a:cubicBezTo>
                <a:cubicBezTo>
                  <a:pt x="1809551" y="1594338"/>
                  <a:pt x="1823145" y="1600809"/>
                  <a:pt x="1837686" y="1603717"/>
                </a:cubicBezTo>
                <a:cubicBezTo>
                  <a:pt x="1870200" y="1610220"/>
                  <a:pt x="1903335" y="1613096"/>
                  <a:pt x="1936160" y="1617785"/>
                </a:cubicBezTo>
                <a:cubicBezTo>
                  <a:pt x="2074703" y="1687055"/>
                  <a:pt x="1901089" y="1602197"/>
                  <a:pt x="2062769" y="1674055"/>
                </a:cubicBezTo>
                <a:cubicBezTo>
                  <a:pt x="2081933" y="1682572"/>
                  <a:pt x="2099145" y="1695559"/>
                  <a:pt x="2119040" y="1702191"/>
                </a:cubicBezTo>
                <a:cubicBezTo>
                  <a:pt x="2141724" y="1709752"/>
                  <a:pt x="2165933" y="1711569"/>
                  <a:pt x="2189379" y="1716258"/>
                </a:cubicBezTo>
                <a:cubicBezTo>
                  <a:pt x="2327891" y="1785517"/>
                  <a:pt x="2154342" y="1700686"/>
                  <a:pt x="2315988" y="1772529"/>
                </a:cubicBezTo>
                <a:cubicBezTo>
                  <a:pt x="2389532" y="1805215"/>
                  <a:pt x="2359185" y="1800996"/>
                  <a:pt x="2442597" y="1828800"/>
                </a:cubicBezTo>
                <a:cubicBezTo>
                  <a:pt x="2460939" y="1834914"/>
                  <a:pt x="2480526" y="1836754"/>
                  <a:pt x="2498868" y="1842868"/>
                </a:cubicBezTo>
                <a:cubicBezTo>
                  <a:pt x="2537992" y="1855909"/>
                  <a:pt x="2588711" y="1878713"/>
                  <a:pt x="2625477" y="1899138"/>
                </a:cubicBezTo>
                <a:cubicBezTo>
                  <a:pt x="2649379" y="1912417"/>
                  <a:pt x="2672629" y="1926850"/>
                  <a:pt x="2695816" y="1941342"/>
                </a:cubicBezTo>
                <a:cubicBezTo>
                  <a:pt x="2723226" y="1958473"/>
                  <a:pt x="2772061" y="1992627"/>
                  <a:pt x="2794289" y="2011680"/>
                </a:cubicBezTo>
                <a:cubicBezTo>
                  <a:pt x="2879176" y="2084440"/>
                  <a:pt x="2788582" y="2027379"/>
                  <a:pt x="2906831" y="2110154"/>
                </a:cubicBezTo>
                <a:cubicBezTo>
                  <a:pt x="2929231" y="2125834"/>
                  <a:pt x="2955818" y="2135276"/>
                  <a:pt x="2977169" y="2152357"/>
                </a:cubicBezTo>
                <a:cubicBezTo>
                  <a:pt x="3003061" y="2173071"/>
                  <a:pt x="3022862" y="2200514"/>
                  <a:pt x="3047508" y="2222695"/>
                </a:cubicBezTo>
                <a:cubicBezTo>
                  <a:pt x="3069826" y="2242781"/>
                  <a:pt x="3095896" y="2258479"/>
                  <a:pt x="3117846" y="2278966"/>
                </a:cubicBezTo>
                <a:cubicBezTo>
                  <a:pt x="3166326" y="2324215"/>
                  <a:pt x="3224404" y="2362778"/>
                  <a:pt x="3258523" y="2419643"/>
                </a:cubicBezTo>
                <a:cubicBezTo>
                  <a:pt x="3272591" y="2443089"/>
                  <a:pt x="3282932" y="2469222"/>
                  <a:pt x="3300726" y="2489982"/>
                </a:cubicBezTo>
                <a:cubicBezTo>
                  <a:pt x="3339568" y="2535298"/>
                  <a:pt x="3390052" y="2569985"/>
                  <a:pt x="3427336" y="2616591"/>
                </a:cubicBezTo>
                <a:cubicBezTo>
                  <a:pt x="3574058" y="2799995"/>
                  <a:pt x="3396002" y="2567353"/>
                  <a:pt x="3525809" y="2771335"/>
                </a:cubicBezTo>
                <a:cubicBezTo>
                  <a:pt x="3541929" y="2796667"/>
                  <a:pt x="3565960" y="2816342"/>
                  <a:pt x="3582080" y="2841674"/>
                </a:cubicBezTo>
                <a:cubicBezTo>
                  <a:pt x="3598968" y="2868212"/>
                  <a:pt x="3609220" y="2898465"/>
                  <a:pt x="3624283" y="2926080"/>
                </a:cubicBezTo>
                <a:cubicBezTo>
                  <a:pt x="3666432" y="3003353"/>
                  <a:pt x="3706081" y="3044864"/>
                  <a:pt x="3736825" y="3137095"/>
                </a:cubicBezTo>
                <a:cubicBezTo>
                  <a:pt x="3801081" y="3329864"/>
                  <a:pt x="3771067" y="3250835"/>
                  <a:pt x="3821231" y="3376246"/>
                </a:cubicBezTo>
                <a:cubicBezTo>
                  <a:pt x="3825920" y="3404381"/>
                  <a:pt x="3831068" y="3432444"/>
                  <a:pt x="3835299" y="3460652"/>
                </a:cubicBezTo>
                <a:cubicBezTo>
                  <a:pt x="3845136" y="3526234"/>
                  <a:pt x="3863434" y="3657600"/>
                  <a:pt x="3863434" y="3657600"/>
                </a:cubicBezTo>
                <a:cubicBezTo>
                  <a:pt x="3858745" y="3929575"/>
                  <a:pt x="3857997" y="4201647"/>
                  <a:pt x="3849366" y="4473526"/>
                </a:cubicBezTo>
                <a:cubicBezTo>
                  <a:pt x="3848607" y="4497425"/>
                  <a:pt x="3844718" y="4521888"/>
                  <a:pt x="3835299" y="4543865"/>
                </a:cubicBezTo>
                <a:cubicBezTo>
                  <a:pt x="3830074" y="4556056"/>
                  <a:pt x="3807163" y="4572000"/>
                  <a:pt x="3807163" y="4572000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2579569" y="2377440"/>
            <a:ext cx="3863434" cy="4572000"/>
          </a:xfrm>
          <a:custGeom>
            <a:avLst/>
            <a:gdLst>
              <a:gd name="connsiteX0" fmla="*/ 51089 w 3863434"/>
              <a:gd name="connsiteY0" fmla="*/ 0 h 4572000"/>
              <a:gd name="connsiteX1" fmla="*/ 51089 w 3863434"/>
              <a:gd name="connsiteY1" fmla="*/ 422031 h 4572000"/>
              <a:gd name="connsiteX2" fmla="*/ 107360 w 3863434"/>
              <a:gd name="connsiteY2" fmla="*/ 590843 h 4572000"/>
              <a:gd name="connsiteX3" fmla="*/ 149563 w 3863434"/>
              <a:gd name="connsiteY3" fmla="*/ 661182 h 4572000"/>
              <a:gd name="connsiteX4" fmla="*/ 233969 w 3863434"/>
              <a:gd name="connsiteY4" fmla="*/ 787791 h 4572000"/>
              <a:gd name="connsiteX5" fmla="*/ 318376 w 3863434"/>
              <a:gd name="connsiteY5" fmla="*/ 914400 h 4572000"/>
              <a:gd name="connsiteX6" fmla="*/ 459053 w 3863434"/>
              <a:gd name="connsiteY6" fmla="*/ 1055077 h 4572000"/>
              <a:gd name="connsiteX7" fmla="*/ 585662 w 3863434"/>
              <a:gd name="connsiteY7" fmla="*/ 1181686 h 4572000"/>
              <a:gd name="connsiteX8" fmla="*/ 684136 w 3863434"/>
              <a:gd name="connsiteY8" fmla="*/ 1223889 h 4572000"/>
              <a:gd name="connsiteX9" fmla="*/ 810745 w 3863434"/>
              <a:gd name="connsiteY9" fmla="*/ 1308295 h 4572000"/>
              <a:gd name="connsiteX10" fmla="*/ 895151 w 3863434"/>
              <a:gd name="connsiteY10" fmla="*/ 1336431 h 4572000"/>
              <a:gd name="connsiteX11" fmla="*/ 937354 w 3863434"/>
              <a:gd name="connsiteY11" fmla="*/ 1364566 h 4572000"/>
              <a:gd name="connsiteX12" fmla="*/ 1049896 w 3863434"/>
              <a:gd name="connsiteY12" fmla="*/ 1392702 h 4572000"/>
              <a:gd name="connsiteX13" fmla="*/ 1190573 w 3863434"/>
              <a:gd name="connsiteY13" fmla="*/ 1448972 h 4572000"/>
              <a:gd name="connsiteX14" fmla="*/ 1260911 w 3863434"/>
              <a:gd name="connsiteY14" fmla="*/ 1463040 h 4572000"/>
              <a:gd name="connsiteX15" fmla="*/ 1331249 w 3863434"/>
              <a:gd name="connsiteY15" fmla="*/ 1491175 h 4572000"/>
              <a:gd name="connsiteX16" fmla="*/ 1556333 w 3863434"/>
              <a:gd name="connsiteY16" fmla="*/ 1519311 h 4572000"/>
              <a:gd name="connsiteX17" fmla="*/ 1682942 w 3863434"/>
              <a:gd name="connsiteY17" fmla="*/ 1561514 h 4572000"/>
              <a:gd name="connsiteX18" fmla="*/ 1795483 w 3863434"/>
              <a:gd name="connsiteY18" fmla="*/ 1589649 h 4572000"/>
              <a:gd name="connsiteX19" fmla="*/ 1837686 w 3863434"/>
              <a:gd name="connsiteY19" fmla="*/ 1603717 h 4572000"/>
              <a:gd name="connsiteX20" fmla="*/ 1936160 w 3863434"/>
              <a:gd name="connsiteY20" fmla="*/ 1617785 h 4572000"/>
              <a:gd name="connsiteX21" fmla="*/ 2062769 w 3863434"/>
              <a:gd name="connsiteY21" fmla="*/ 1674055 h 4572000"/>
              <a:gd name="connsiteX22" fmla="*/ 2119040 w 3863434"/>
              <a:gd name="connsiteY22" fmla="*/ 1702191 h 4572000"/>
              <a:gd name="connsiteX23" fmla="*/ 2189379 w 3863434"/>
              <a:gd name="connsiteY23" fmla="*/ 1716258 h 4572000"/>
              <a:gd name="connsiteX24" fmla="*/ 2315988 w 3863434"/>
              <a:gd name="connsiteY24" fmla="*/ 1772529 h 4572000"/>
              <a:gd name="connsiteX25" fmla="*/ 2442597 w 3863434"/>
              <a:gd name="connsiteY25" fmla="*/ 1828800 h 4572000"/>
              <a:gd name="connsiteX26" fmla="*/ 2498868 w 3863434"/>
              <a:gd name="connsiteY26" fmla="*/ 1842868 h 4572000"/>
              <a:gd name="connsiteX27" fmla="*/ 2625477 w 3863434"/>
              <a:gd name="connsiteY27" fmla="*/ 1899138 h 4572000"/>
              <a:gd name="connsiteX28" fmla="*/ 2695816 w 3863434"/>
              <a:gd name="connsiteY28" fmla="*/ 1941342 h 4572000"/>
              <a:gd name="connsiteX29" fmla="*/ 2794289 w 3863434"/>
              <a:gd name="connsiteY29" fmla="*/ 2011680 h 4572000"/>
              <a:gd name="connsiteX30" fmla="*/ 2906831 w 3863434"/>
              <a:gd name="connsiteY30" fmla="*/ 2110154 h 4572000"/>
              <a:gd name="connsiteX31" fmla="*/ 2977169 w 3863434"/>
              <a:gd name="connsiteY31" fmla="*/ 2152357 h 4572000"/>
              <a:gd name="connsiteX32" fmla="*/ 3047508 w 3863434"/>
              <a:gd name="connsiteY32" fmla="*/ 2222695 h 4572000"/>
              <a:gd name="connsiteX33" fmla="*/ 3117846 w 3863434"/>
              <a:gd name="connsiteY33" fmla="*/ 2278966 h 4572000"/>
              <a:gd name="connsiteX34" fmla="*/ 3258523 w 3863434"/>
              <a:gd name="connsiteY34" fmla="*/ 2419643 h 4572000"/>
              <a:gd name="connsiteX35" fmla="*/ 3300726 w 3863434"/>
              <a:gd name="connsiteY35" fmla="*/ 2489982 h 4572000"/>
              <a:gd name="connsiteX36" fmla="*/ 3427336 w 3863434"/>
              <a:gd name="connsiteY36" fmla="*/ 2616591 h 4572000"/>
              <a:gd name="connsiteX37" fmla="*/ 3525809 w 3863434"/>
              <a:gd name="connsiteY37" fmla="*/ 2771335 h 4572000"/>
              <a:gd name="connsiteX38" fmla="*/ 3582080 w 3863434"/>
              <a:gd name="connsiteY38" fmla="*/ 2841674 h 4572000"/>
              <a:gd name="connsiteX39" fmla="*/ 3624283 w 3863434"/>
              <a:gd name="connsiteY39" fmla="*/ 2926080 h 4572000"/>
              <a:gd name="connsiteX40" fmla="*/ 3736825 w 3863434"/>
              <a:gd name="connsiteY40" fmla="*/ 3137095 h 4572000"/>
              <a:gd name="connsiteX41" fmla="*/ 3821231 w 3863434"/>
              <a:gd name="connsiteY41" fmla="*/ 3376246 h 4572000"/>
              <a:gd name="connsiteX42" fmla="*/ 3835299 w 3863434"/>
              <a:gd name="connsiteY42" fmla="*/ 3460652 h 4572000"/>
              <a:gd name="connsiteX43" fmla="*/ 3863434 w 3863434"/>
              <a:gd name="connsiteY43" fmla="*/ 3657600 h 4572000"/>
              <a:gd name="connsiteX44" fmla="*/ 3849366 w 3863434"/>
              <a:gd name="connsiteY44" fmla="*/ 4473526 h 4572000"/>
              <a:gd name="connsiteX45" fmla="*/ 3835299 w 3863434"/>
              <a:gd name="connsiteY45" fmla="*/ 4543865 h 4572000"/>
              <a:gd name="connsiteX46" fmla="*/ 3807163 w 3863434"/>
              <a:gd name="connsiteY46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863434" h="4572000">
                <a:moveTo>
                  <a:pt x="51089" y="0"/>
                </a:moveTo>
                <a:cubicBezTo>
                  <a:pt x="0" y="153274"/>
                  <a:pt x="10488" y="105343"/>
                  <a:pt x="51089" y="422031"/>
                </a:cubicBezTo>
                <a:cubicBezTo>
                  <a:pt x="58632" y="480864"/>
                  <a:pt x="76843" y="539981"/>
                  <a:pt x="107360" y="590843"/>
                </a:cubicBezTo>
                <a:cubicBezTo>
                  <a:pt x="121428" y="614289"/>
                  <a:pt x="134396" y="638431"/>
                  <a:pt x="149563" y="661182"/>
                </a:cubicBezTo>
                <a:cubicBezTo>
                  <a:pt x="196691" y="731874"/>
                  <a:pt x="193092" y="706038"/>
                  <a:pt x="233969" y="787791"/>
                </a:cubicBezTo>
                <a:cubicBezTo>
                  <a:pt x="313340" y="946531"/>
                  <a:pt x="200778" y="773282"/>
                  <a:pt x="318376" y="914400"/>
                </a:cubicBezTo>
                <a:cubicBezTo>
                  <a:pt x="433839" y="1052956"/>
                  <a:pt x="352578" y="1001841"/>
                  <a:pt x="459053" y="1055077"/>
                </a:cubicBezTo>
                <a:cubicBezTo>
                  <a:pt x="501256" y="1097280"/>
                  <a:pt x="529041" y="1162812"/>
                  <a:pt x="585662" y="1181686"/>
                </a:cubicBezTo>
                <a:cubicBezTo>
                  <a:pt x="627644" y="1195680"/>
                  <a:pt x="643050" y="1198606"/>
                  <a:pt x="684136" y="1223889"/>
                </a:cubicBezTo>
                <a:cubicBezTo>
                  <a:pt x="727334" y="1250472"/>
                  <a:pt x="762626" y="1292255"/>
                  <a:pt x="810745" y="1308295"/>
                </a:cubicBezTo>
                <a:cubicBezTo>
                  <a:pt x="838880" y="1317674"/>
                  <a:pt x="870475" y="1319980"/>
                  <a:pt x="895151" y="1336431"/>
                </a:cubicBezTo>
                <a:cubicBezTo>
                  <a:pt x="909219" y="1345809"/>
                  <a:pt x="921523" y="1358630"/>
                  <a:pt x="937354" y="1364566"/>
                </a:cubicBezTo>
                <a:cubicBezTo>
                  <a:pt x="1113496" y="1430619"/>
                  <a:pt x="928411" y="1340637"/>
                  <a:pt x="1049896" y="1392702"/>
                </a:cubicBezTo>
                <a:cubicBezTo>
                  <a:pt x="1141961" y="1432159"/>
                  <a:pt x="1073163" y="1416951"/>
                  <a:pt x="1190573" y="1448972"/>
                </a:cubicBezTo>
                <a:cubicBezTo>
                  <a:pt x="1213641" y="1455263"/>
                  <a:pt x="1238009" y="1456169"/>
                  <a:pt x="1260911" y="1463040"/>
                </a:cubicBezTo>
                <a:cubicBezTo>
                  <a:pt x="1285098" y="1470296"/>
                  <a:pt x="1306887" y="1484531"/>
                  <a:pt x="1331249" y="1491175"/>
                </a:cubicBezTo>
                <a:cubicBezTo>
                  <a:pt x="1381770" y="1504953"/>
                  <a:pt x="1520061" y="1515684"/>
                  <a:pt x="1556333" y="1519311"/>
                </a:cubicBezTo>
                <a:cubicBezTo>
                  <a:pt x="1598536" y="1533379"/>
                  <a:pt x="1639784" y="1550725"/>
                  <a:pt x="1682942" y="1561514"/>
                </a:cubicBezTo>
                <a:cubicBezTo>
                  <a:pt x="1720456" y="1570892"/>
                  <a:pt x="1758799" y="1577421"/>
                  <a:pt x="1795483" y="1589649"/>
                </a:cubicBezTo>
                <a:cubicBezTo>
                  <a:pt x="1809551" y="1594338"/>
                  <a:pt x="1823145" y="1600809"/>
                  <a:pt x="1837686" y="1603717"/>
                </a:cubicBezTo>
                <a:cubicBezTo>
                  <a:pt x="1870200" y="1610220"/>
                  <a:pt x="1903335" y="1613096"/>
                  <a:pt x="1936160" y="1617785"/>
                </a:cubicBezTo>
                <a:cubicBezTo>
                  <a:pt x="2074703" y="1687055"/>
                  <a:pt x="1901089" y="1602197"/>
                  <a:pt x="2062769" y="1674055"/>
                </a:cubicBezTo>
                <a:cubicBezTo>
                  <a:pt x="2081933" y="1682572"/>
                  <a:pt x="2099145" y="1695559"/>
                  <a:pt x="2119040" y="1702191"/>
                </a:cubicBezTo>
                <a:cubicBezTo>
                  <a:pt x="2141724" y="1709752"/>
                  <a:pt x="2165933" y="1711569"/>
                  <a:pt x="2189379" y="1716258"/>
                </a:cubicBezTo>
                <a:cubicBezTo>
                  <a:pt x="2327891" y="1785517"/>
                  <a:pt x="2154342" y="1700686"/>
                  <a:pt x="2315988" y="1772529"/>
                </a:cubicBezTo>
                <a:cubicBezTo>
                  <a:pt x="2389532" y="1805215"/>
                  <a:pt x="2359185" y="1800996"/>
                  <a:pt x="2442597" y="1828800"/>
                </a:cubicBezTo>
                <a:cubicBezTo>
                  <a:pt x="2460939" y="1834914"/>
                  <a:pt x="2480526" y="1836754"/>
                  <a:pt x="2498868" y="1842868"/>
                </a:cubicBezTo>
                <a:cubicBezTo>
                  <a:pt x="2537992" y="1855909"/>
                  <a:pt x="2588711" y="1878713"/>
                  <a:pt x="2625477" y="1899138"/>
                </a:cubicBezTo>
                <a:cubicBezTo>
                  <a:pt x="2649379" y="1912417"/>
                  <a:pt x="2672629" y="1926850"/>
                  <a:pt x="2695816" y="1941342"/>
                </a:cubicBezTo>
                <a:cubicBezTo>
                  <a:pt x="2723226" y="1958473"/>
                  <a:pt x="2772061" y="1992627"/>
                  <a:pt x="2794289" y="2011680"/>
                </a:cubicBezTo>
                <a:cubicBezTo>
                  <a:pt x="2879176" y="2084440"/>
                  <a:pt x="2788582" y="2027379"/>
                  <a:pt x="2906831" y="2110154"/>
                </a:cubicBezTo>
                <a:cubicBezTo>
                  <a:pt x="2929231" y="2125834"/>
                  <a:pt x="2955818" y="2135276"/>
                  <a:pt x="2977169" y="2152357"/>
                </a:cubicBezTo>
                <a:cubicBezTo>
                  <a:pt x="3003061" y="2173071"/>
                  <a:pt x="3022862" y="2200514"/>
                  <a:pt x="3047508" y="2222695"/>
                </a:cubicBezTo>
                <a:cubicBezTo>
                  <a:pt x="3069826" y="2242781"/>
                  <a:pt x="3095896" y="2258479"/>
                  <a:pt x="3117846" y="2278966"/>
                </a:cubicBezTo>
                <a:cubicBezTo>
                  <a:pt x="3166326" y="2324215"/>
                  <a:pt x="3224404" y="2362778"/>
                  <a:pt x="3258523" y="2419643"/>
                </a:cubicBezTo>
                <a:cubicBezTo>
                  <a:pt x="3272591" y="2443089"/>
                  <a:pt x="3282932" y="2469222"/>
                  <a:pt x="3300726" y="2489982"/>
                </a:cubicBezTo>
                <a:cubicBezTo>
                  <a:pt x="3339568" y="2535298"/>
                  <a:pt x="3390052" y="2569985"/>
                  <a:pt x="3427336" y="2616591"/>
                </a:cubicBezTo>
                <a:cubicBezTo>
                  <a:pt x="3574058" y="2799995"/>
                  <a:pt x="3396002" y="2567353"/>
                  <a:pt x="3525809" y="2771335"/>
                </a:cubicBezTo>
                <a:cubicBezTo>
                  <a:pt x="3541929" y="2796667"/>
                  <a:pt x="3565960" y="2816342"/>
                  <a:pt x="3582080" y="2841674"/>
                </a:cubicBezTo>
                <a:cubicBezTo>
                  <a:pt x="3598968" y="2868212"/>
                  <a:pt x="3609220" y="2898465"/>
                  <a:pt x="3624283" y="2926080"/>
                </a:cubicBezTo>
                <a:cubicBezTo>
                  <a:pt x="3666432" y="3003353"/>
                  <a:pt x="3706081" y="3044864"/>
                  <a:pt x="3736825" y="3137095"/>
                </a:cubicBezTo>
                <a:cubicBezTo>
                  <a:pt x="3801081" y="3329864"/>
                  <a:pt x="3771067" y="3250835"/>
                  <a:pt x="3821231" y="3376246"/>
                </a:cubicBezTo>
                <a:cubicBezTo>
                  <a:pt x="3825920" y="3404381"/>
                  <a:pt x="3831068" y="3432444"/>
                  <a:pt x="3835299" y="3460652"/>
                </a:cubicBezTo>
                <a:cubicBezTo>
                  <a:pt x="3845136" y="3526234"/>
                  <a:pt x="3863434" y="3657600"/>
                  <a:pt x="3863434" y="3657600"/>
                </a:cubicBezTo>
                <a:cubicBezTo>
                  <a:pt x="3858745" y="3929575"/>
                  <a:pt x="3857997" y="4201647"/>
                  <a:pt x="3849366" y="4473526"/>
                </a:cubicBezTo>
                <a:cubicBezTo>
                  <a:pt x="3848607" y="4497425"/>
                  <a:pt x="3844718" y="4521888"/>
                  <a:pt x="3835299" y="4543865"/>
                </a:cubicBezTo>
                <a:cubicBezTo>
                  <a:pt x="3830074" y="4556056"/>
                  <a:pt x="3807163" y="4572000"/>
                  <a:pt x="3807163" y="4572000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0573">
            <a:off x="5193192" y="1716869"/>
            <a:ext cx="4476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7FA"/>
              </a:clrFrom>
              <a:clrTo>
                <a:srgbClr val="F9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5489">
            <a:off x="4599031" y="1628695"/>
            <a:ext cx="4476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35949">
            <a:off x="6772973" y="2376675"/>
            <a:ext cx="4476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9200">
            <a:off x="6033886" y="1865738"/>
            <a:ext cx="4476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6161E-6 L -0.11805 0.27266 " pathEditMode="relative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13506E-6 L -0.13403 0.24121 " pathEditMode="relative" ptsTypes="AA">
                                      <p:cBhvr>
                                        <p:cTn id="10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23034E-6 L -0.2651 0.1269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8094E-6 L -0.14966 0.147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Маша и медведь</a:t>
            </a:r>
            <a:endParaRPr lang="ru-RU" sz="3600" dirty="0"/>
          </a:p>
        </p:txBody>
      </p:sp>
      <p:sp>
        <p:nvSpPr>
          <p:cNvPr id="23554" name="AutoShape 2" descr="Картинки по запросу маша и медведь сказка"/>
          <p:cNvSpPr>
            <a:spLocks noChangeAspect="1" noChangeArrowheads="1"/>
          </p:cNvSpPr>
          <p:nvPr/>
        </p:nvSpPr>
        <p:spPr bwMode="auto">
          <a:xfrm>
            <a:off x="155575" y="-1608138"/>
            <a:ext cx="3305175" cy="3362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Картинки по запросу маша и медведь сказка"/>
          <p:cNvSpPr>
            <a:spLocks noChangeAspect="1" noChangeArrowheads="1"/>
          </p:cNvSpPr>
          <p:nvPr/>
        </p:nvSpPr>
        <p:spPr bwMode="auto">
          <a:xfrm>
            <a:off x="155575" y="-1608138"/>
            <a:ext cx="3305175" cy="3362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7015336" cy="407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Что можно найти на лесной полянке?</a:t>
            </a:r>
            <a:endParaRPr lang="ru-RU" sz="2800" dirty="0"/>
          </a:p>
        </p:txBody>
      </p:sp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196752"/>
            <a:ext cx="2933700" cy="2933701"/>
          </a:xfrm>
          <a:prstGeom prst="rect">
            <a:avLst/>
          </a:prstGeom>
          <a:noFill/>
        </p:spPr>
      </p:pic>
      <p:pic>
        <p:nvPicPr>
          <p:cNvPr id="24580" name="Picture 4" descr="Картинки по запросу земляника картинки для детей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2304256" cy="2776118"/>
          </a:xfrm>
          <a:prstGeom prst="rect">
            <a:avLst/>
          </a:prstGeom>
          <a:noFill/>
        </p:spPr>
      </p:pic>
      <p:pic>
        <p:nvPicPr>
          <p:cNvPr id="24582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3362325" cy="3362326"/>
          </a:xfrm>
          <a:prstGeom prst="rect">
            <a:avLst/>
          </a:prstGeom>
          <a:noFill/>
        </p:spPr>
      </p:pic>
      <p:pic>
        <p:nvPicPr>
          <p:cNvPr id="24584" name="Picture 8" descr="Картинки по запросу морковь картинки для детей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256542"/>
            <a:ext cx="2880320" cy="2112236"/>
          </a:xfrm>
          <a:prstGeom prst="rect">
            <a:avLst/>
          </a:prstGeom>
          <a:noFill/>
        </p:spPr>
      </p:pic>
      <p:pic>
        <p:nvPicPr>
          <p:cNvPr id="24586" name="Picture 10" descr="Картинки по запросу помидор картинки для детей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2425080" cy="232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45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45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620688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Соберите ёлочку из фигур</a:t>
            </a:r>
            <a:endParaRPr lang="ru-RU" sz="3200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83568" y="1484784"/>
            <a:ext cx="1152128" cy="1008112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084168" y="1700808"/>
            <a:ext cx="2016224" cy="1296144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436096" y="3284984"/>
            <a:ext cx="3096344" cy="1800200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4149080"/>
            <a:ext cx="720080" cy="9361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92 -0.02104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4.6716E-6 L -0.3151 0.1154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3.82054E-6 L -0.32292 0.07354 " pathEditMode="relative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61887E-6 L 0.28351 0.178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и по запросу березка картинка для дете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1718320" cy="2369403"/>
          </a:xfrm>
          <a:prstGeom prst="rect">
            <a:avLst/>
          </a:prstGeom>
          <a:noFill/>
        </p:spPr>
      </p:pic>
      <p:pic>
        <p:nvPicPr>
          <p:cNvPr id="26628" name="Picture 4" descr="Картинки по запросу березка картинка для детей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708920"/>
            <a:ext cx="2438400" cy="3362326"/>
          </a:xfrm>
          <a:prstGeom prst="rect">
            <a:avLst/>
          </a:prstGeom>
          <a:noFill/>
        </p:spPr>
      </p:pic>
      <p:pic>
        <p:nvPicPr>
          <p:cNvPr id="26630" name="Picture 6" descr="Картинки по запросу березка картинка для детей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34544" cy="51495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332656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Какое дерево самое большое?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Из чего Маша сварит Медведю варенье?</a:t>
            </a:r>
            <a:endParaRPr lang="ru-RU" sz="3200" dirty="0"/>
          </a:p>
        </p:txBody>
      </p:sp>
      <p:pic>
        <p:nvPicPr>
          <p:cNvPr id="1026" name="Picture 2" descr="Картинки по запросу малина картинки для детей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2852938" cy="2138190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2426221" cy="2426222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мухомор картинки для детей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5714"/>
            <a:ext cx="3002285" cy="3002286"/>
          </a:xfrm>
          <a:prstGeom prst="rect">
            <a:avLst/>
          </a:prstGeom>
          <a:noFill/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21088"/>
            <a:ext cx="2322215" cy="2075297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слива картинки для детей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700808"/>
            <a:ext cx="3787468" cy="2642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--7sbb3aaldicno5bm3eh.xn--p1ai/97/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42882"/>
            <a:ext cx="7454068" cy="50664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Теремок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Картинки по запросу теремок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369" y="0"/>
            <a:ext cx="2416631" cy="1706142"/>
          </a:xfrm>
          <a:prstGeom prst="rect">
            <a:avLst/>
          </a:prstGeom>
          <a:noFill/>
        </p:spPr>
      </p:pic>
      <p:pic>
        <p:nvPicPr>
          <p:cNvPr id="15366" name="Picture 6" descr="Картинки по запросу рисунки к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5589240"/>
            <a:ext cx="2084516" cy="1029470"/>
          </a:xfrm>
          <a:prstGeom prst="rect">
            <a:avLst/>
          </a:prstGeom>
          <a:noFill/>
        </p:spPr>
      </p:pic>
      <p:pic>
        <p:nvPicPr>
          <p:cNvPr id="5" name="Picture 6" descr="Картинки по запросу рисунки к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005064"/>
            <a:ext cx="2084516" cy="1029470"/>
          </a:xfrm>
          <a:prstGeom prst="rect">
            <a:avLst/>
          </a:prstGeom>
          <a:noFill/>
        </p:spPr>
      </p:pic>
      <p:pic>
        <p:nvPicPr>
          <p:cNvPr id="6" name="Picture 6" descr="Картинки по запросу рисунки к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060848"/>
            <a:ext cx="2084516" cy="1029470"/>
          </a:xfrm>
          <a:prstGeom prst="rect">
            <a:avLst/>
          </a:prstGeom>
          <a:noFill/>
        </p:spPr>
      </p:pic>
      <p:pic>
        <p:nvPicPr>
          <p:cNvPr id="7" name="Picture 6" descr="Картинки по запросу рисунки к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5157192"/>
            <a:ext cx="2084516" cy="1029470"/>
          </a:xfrm>
          <a:prstGeom prst="rect">
            <a:avLst/>
          </a:prstGeom>
          <a:noFill/>
        </p:spPr>
      </p:pic>
      <p:pic>
        <p:nvPicPr>
          <p:cNvPr id="8" name="Picture 6" descr="Картинки по запросу рисунки к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564904"/>
            <a:ext cx="2084516" cy="1029470"/>
          </a:xfrm>
          <a:prstGeom prst="rect">
            <a:avLst/>
          </a:prstGeom>
          <a:noFill/>
        </p:spPr>
      </p:pic>
      <p:pic>
        <p:nvPicPr>
          <p:cNvPr id="9" name="Picture 6" descr="Картинки по запросу рисунки к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844824"/>
            <a:ext cx="2084516" cy="102947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332656"/>
            <a:ext cx="5832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Помогите лягушке добраться до теремка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5750004"/>
            <a:ext cx="432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5301208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6" y="3933056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2132856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3779912" y="2636912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5</a:t>
            </a:r>
            <a:endParaRPr lang="ru-RU" sz="6600" dirty="0"/>
          </a:p>
        </p:txBody>
      </p:sp>
      <p:sp>
        <p:nvSpPr>
          <p:cNvPr id="16" name="TextBox 15"/>
          <p:cNvSpPr txBox="1"/>
          <p:nvPr/>
        </p:nvSpPr>
        <p:spPr>
          <a:xfrm>
            <a:off x="6228184" y="1700808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  <a:endParaRPr lang="ru-RU" sz="6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4077072"/>
            <a:ext cx="18288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91 0.05781 C -0.10312 0.03122 -0.10121 0.00439 -0.12343 -0.00555 C -0.13316 -0.01457 -0.14461 -0.01712 -0.15572 -0.02197 C -0.17013 -0.02105 -0.18506 -0.02313 -0.19878 -0.01781 C -0.20503 -0.01527 -0.2092 -0.00995 -0.21562 -0.00764 C -0.22031 -0.00347 -0.22517 -0.00232 -0.22951 0.00254 C -0.2434 0.01827 -0.24652 0.04347 -0.24652 0.06614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652 0.06614 C -0.24756 0.05527 -0.24774 0.03515 -0.25277 0.02521 C -0.25399 0.02266 -0.25607 0.02127 -0.25746 0.01896 C -0.25867 0.01711 -0.25902 0.01434 -0.26041 0.01272 C -0.26302 0.00994 -0.26666 0.01064 -0.26961 0.00879 C -0.28107 0.00092 -0.2677 0.00763 -0.27899 0.00254 C -0.28749 -0.00532 -0.29791 -0.0081 -0.30815 -0.00972 C -0.32395 -0.01503 -0.34045 -0.01503 -0.3559 -0.02197 C -0.44357 -0.02128 -0.53402 -0.0451 -0.61892 -0.01596 C -0.62482 -0.0081 -0.62812 -0.00255 -0.62812 0.00879 " pathEditMode="relative" ptsTypes="fffffffffA">
                                      <p:cBhvr>
                                        <p:cTn id="10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812 0.00878 C -0.6427 -0.01735 -0.62586 0.01456 -0.6342 -0.00556 C -0.63593 -0.00995 -0.64027 -0.01782 -0.64027 -0.01782 C -0.63975 -0.05736 -0.65086 -0.15473 -0.60503 -0.17346 C -0.60138 -0.1767 -0.59808 -0.18086 -0.59427 -0.18387 C -0.57656 -0.19751 -0.53732 -0.19913 -0.51874 -0.20029 C -0.50381 -0.20537 -0.48854 -0.2026 -0.47413 -0.19612 C -0.46371 -0.18664 -0.45885 -0.17323 -0.45885 -0.15727 " pathEditMode="relative" ptsTypes="fffffffA">
                                      <p:cBhvr>
                                        <p:cTn id="14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885 -0.15726 C -0.45833 -0.16675 -0.45781 -0.17646 -0.45746 -0.18594 C -0.45677 -0.20976 -0.45694 -0.23381 -0.4559 -0.25763 C -0.45538 -0.27267 -0.45034 -0.28978 -0.44808 -0.30481 C -0.44861 -0.34367 -0.44861 -0.38275 -0.44965 -0.4216 C -0.44982 -0.43062 -0.45208 -0.4408 -0.4559 -0.4482 C -0.45694 -0.45236 -0.45659 -0.45768 -0.45885 -0.46069 C -0.46736 -0.47202 -0.48888 -0.47803 -0.50052 -0.48104 C -0.51058 -0.49029 -0.51944 -0.49006 -0.53124 -0.49538 C -0.53437 -0.49676 -0.54045 -0.49954 -0.54045 -0.49954 C -0.55572 -0.49815 -0.56319 -0.49885 -0.57586 -0.4933 C -0.58784 -0.47734 -0.5835 -0.47688 -0.5835 -0.44635 " pathEditMode="relative" ptsTypes="fffffffffffA">
                                      <p:cBhvr>
                                        <p:cTn id="1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35 -0.44635 C -0.5802 -0.45722 -0.5776 -0.4674 -0.57274 -0.47711 C -0.57083 -0.48706 -0.56649 -0.49515 -0.56197 -0.50371 C -0.55833 -0.51088 -0.5467 -0.53447 -0.54045 -0.53863 C -0.51788 -0.55389 -0.49809 -0.56985 -0.47274 -0.57355 C -0.46753 -0.57563 -0.4625 -0.57771 -0.45729 -0.57956 C -0.39878 -0.57771 -0.40902 -0.58488 -0.38038 -0.57355 C -0.37239 -0.56291 -0.36892 -0.55435 -0.36197 -0.54279 C -0.35989 -0.53423 -0.35381 -0.52151 -0.34965 -0.51411 C -0.34583 -0.4933 -0.35138 -0.52013 -0.3434 -0.49561 C -0.34253 -0.49307 -0.34288 -0.48983 -0.34201 -0.48729 C -0.34166 -0.4859 -0.33454 -0.46763 -0.33263 -0.46277 C -0.32986 -0.45537 -0.325 -0.44034 -0.325 -0.44034 C -0.32239 -0.42623 -0.31736 -0.40727 -0.31111 -0.39524 C -0.30954 -0.37882 -0.30972 -0.38576 -0.30972 -0.37466 " pathEditMode="relative" ptsTypes="ffffffffffffffA">
                                      <p:cBhvr>
                                        <p:cTn id="2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972 -0.37466 C -0.30399 -0.38738 -0.30052 -0.40333 -0.29271 -0.41374 C -0.29028 -0.42299 -0.28542 -0.4297 -0.28194 -0.43825 C -0.27292 -0.46069 -0.26875 -0.47757 -0.25121 -0.49145 C -0.24739 -0.49908 -0.24392 -0.50324 -0.23733 -0.50578 C -0.23125 -0.51203 -0.22778 -0.51573 -0.22048 -0.51827 C -0.20382 -0.53215 -0.1809 -0.53423 -0.16198 -0.53862 C -0.11528 -0.53654 -0.12864 -0.53886 -0.10347 -0.53053 C -0.09358 -0.52382 -0.08663 -0.51203 -0.07743 -0.50393 C -0.07587 -0.49792 -0.07604 -0.49676 -0.07274 -0.49145 C -0.07135 -0.48913 -0.06892 -0.48798 -0.06805 -0.48543 C -0.06719 -0.48289 -0.06805 -0.47988 -0.06805 -0.47711 " pathEditMode="relative" ptsTypes="fffffffffffA">
                                      <p:cBhvr>
                                        <p:cTn id="2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Учеба\Маме\заяц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437112"/>
            <a:ext cx="1299694" cy="22035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54868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Зайчик хочет собрать бусы для лисы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1619672" y="1484784"/>
            <a:ext cx="792088" cy="7200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11760" y="1484784"/>
            <a:ext cx="792088" cy="7200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03848" y="1484784"/>
            <a:ext cx="792088" cy="72008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71600" y="2852936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267744" y="2780928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491880" y="2924944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23528" y="4005064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043608" y="5157192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339752" y="5301208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563888" y="5157192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283968" y="4005064"/>
            <a:ext cx="129614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71600" y="2852936"/>
            <a:ext cx="1296144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283968" y="4005064"/>
            <a:ext cx="1296144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043608" y="5157192"/>
            <a:ext cx="1296144" cy="13681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267744" y="2780928"/>
            <a:ext cx="1296144" cy="13681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23528" y="4005064"/>
            <a:ext cx="1296144" cy="13681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563888" y="5157192"/>
            <a:ext cx="1296144" cy="13681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339752" y="5301208"/>
            <a:ext cx="1296144" cy="13681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91880" y="2924944"/>
            <a:ext cx="1296144" cy="13681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211960" y="162880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так должен выглядеть порядок бусин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Какие персонажи сказки спрятались в загадках?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196752"/>
            <a:ext cx="5796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Живёт невидимкою крошка, ловко мешки прогрызает,</a:t>
            </a:r>
          </a:p>
          <a:p>
            <a:r>
              <a:rPr lang="ru-RU" dirty="0" smtClean="0"/>
              <a:t>Очень не любит кошку, а кошка её обожает.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5013176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Летом ходит без дороги возле сосен и берёз</a:t>
            </a:r>
          </a:p>
          <a:p>
            <a:r>
              <a:rPr lang="ru-RU" dirty="0" smtClean="0"/>
              <a:t>А зимой он спит в берлоге – от мороза прячет нос.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636912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Хвост пушистый бережёт и зверюшек стережёт: </a:t>
            </a:r>
          </a:p>
          <a:p>
            <a:r>
              <a:rPr lang="ru-RU" dirty="0" smtClean="0"/>
              <a:t>Знают, рыжую в лесу – ...</a:t>
            </a:r>
            <a:endParaRPr lang="ru-RU" dirty="0"/>
          </a:p>
        </p:txBody>
      </p:sp>
      <p:pic>
        <p:nvPicPr>
          <p:cNvPr id="17410" name="Picture 2" descr="D:\Учеба\Маме\лиса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276872"/>
            <a:ext cx="1707884" cy="2088232"/>
          </a:xfrm>
          <a:prstGeom prst="rect">
            <a:avLst/>
          </a:prstGeom>
          <a:noFill/>
        </p:spPr>
      </p:pic>
      <p:pic>
        <p:nvPicPr>
          <p:cNvPr id="17411" name="Picture 3" descr="D:\Учеба\Маме\медведь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1703916" cy="2260385"/>
          </a:xfrm>
          <a:prstGeom prst="rect">
            <a:avLst/>
          </a:prstGeom>
          <a:noFill/>
        </p:spPr>
      </p:pic>
      <p:pic>
        <p:nvPicPr>
          <p:cNvPr id="17413" name="Picture 5" descr="Картинки по запросу мышка сказка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1662507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Какие предметы можно объединить в пары?</a:t>
            </a:r>
            <a:endParaRPr lang="ru-RU" sz="3200" dirty="0"/>
          </a:p>
        </p:txBody>
      </p:sp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2320778" cy="2232248"/>
          </a:xfrm>
          <a:prstGeom prst="rect">
            <a:avLst/>
          </a:prstGeom>
          <a:noFill/>
        </p:spPr>
      </p:pic>
      <p:pic>
        <p:nvPicPr>
          <p:cNvPr id="1843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83706">
            <a:off x="3575482" y="1319710"/>
            <a:ext cx="1999167" cy="2714254"/>
          </a:xfrm>
          <a:prstGeom prst="rect">
            <a:avLst/>
          </a:prstGeom>
          <a:noFill/>
        </p:spPr>
      </p:pic>
      <p:sp>
        <p:nvSpPr>
          <p:cNvPr id="18438" name="AutoShape 6" descr="Картинки по запросу лимон картинка"/>
          <p:cNvSpPr>
            <a:spLocks noChangeAspect="1" noChangeArrowheads="1"/>
          </p:cNvSpPr>
          <p:nvPr/>
        </p:nvSpPr>
        <p:spPr bwMode="auto">
          <a:xfrm>
            <a:off x="155575" y="-1576388"/>
            <a:ext cx="4762500" cy="3286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лимон картинка"/>
          <p:cNvSpPr>
            <a:spLocks noChangeAspect="1" noChangeArrowheads="1"/>
          </p:cNvSpPr>
          <p:nvPr/>
        </p:nvSpPr>
        <p:spPr bwMode="auto">
          <a:xfrm>
            <a:off x="155575" y="-1576388"/>
            <a:ext cx="4762500" cy="3286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2" name="Picture 10" descr="Картинки по запросу лимон карти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84784"/>
            <a:ext cx="3106316" cy="2143359"/>
          </a:xfrm>
          <a:prstGeom prst="rect">
            <a:avLst/>
          </a:prstGeom>
          <a:noFill/>
        </p:spPr>
      </p:pic>
      <p:pic>
        <p:nvPicPr>
          <p:cNvPr id="18444" name="Picture 12" descr="Картинки по запросу банан картинк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2520279" cy="2520280"/>
          </a:xfrm>
          <a:prstGeom prst="rect">
            <a:avLst/>
          </a:prstGeom>
          <a:noFill/>
        </p:spPr>
      </p:pic>
      <p:sp>
        <p:nvSpPr>
          <p:cNvPr id="18446" name="AutoShape 1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608138"/>
            <a:ext cx="3362325" cy="3362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8" name="Picture 16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861048"/>
            <a:ext cx="2570237" cy="2570238"/>
          </a:xfrm>
          <a:prstGeom prst="rect">
            <a:avLst/>
          </a:prstGeom>
          <a:noFill/>
        </p:spPr>
      </p:pic>
      <p:pic>
        <p:nvPicPr>
          <p:cNvPr id="18450" name="Picture 18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99845" y="4221088"/>
            <a:ext cx="3444155" cy="2402741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467544" y="1124744"/>
            <a:ext cx="2736304" cy="2664296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79912" y="4005064"/>
            <a:ext cx="2448272" cy="2448272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131840" y="1268760"/>
            <a:ext cx="3096344" cy="273630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300192" y="4365104"/>
            <a:ext cx="2483768" cy="249289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300192" y="1340768"/>
            <a:ext cx="2232248" cy="252028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23528" y="3933056"/>
            <a:ext cx="3024336" cy="23762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Гуси-лебеди</a:t>
            </a:r>
            <a:endParaRPr lang="ru-RU" sz="4400" dirty="0"/>
          </a:p>
        </p:txBody>
      </p:sp>
      <p:pic>
        <p:nvPicPr>
          <p:cNvPr id="19458" name="Picture 2" descr="Картинки по запросу гуси лебеди сказ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9496"/>
            <a:ext cx="6724228" cy="4686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2997158" cy="2246278"/>
          </a:xfrm>
          <a:prstGeom prst="rect">
            <a:avLst/>
          </a:prstGeom>
          <a:noFill/>
        </p:spPr>
      </p:pic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708920"/>
            <a:ext cx="2997158" cy="2246278"/>
          </a:xfrm>
          <a:prstGeom prst="rect">
            <a:avLst/>
          </a:prstGeom>
          <a:noFill/>
        </p:spPr>
      </p:pic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293096"/>
            <a:ext cx="2997158" cy="2246278"/>
          </a:xfrm>
          <a:prstGeom prst="rect">
            <a:avLst/>
          </a:prstGeom>
          <a:noFill/>
        </p:spPr>
      </p:pic>
      <p:pic>
        <p:nvPicPr>
          <p:cNvPr id="20484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2242195" cy="2545000"/>
          </a:xfrm>
          <a:prstGeom prst="rect">
            <a:avLst/>
          </a:prstGeom>
          <a:noFill/>
        </p:spPr>
      </p:pic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2242195" cy="2545000"/>
          </a:xfrm>
          <a:prstGeom prst="rect">
            <a:avLst/>
          </a:prstGeom>
          <a:noFill/>
        </p:spPr>
      </p:pic>
      <p:pic>
        <p:nvPicPr>
          <p:cNvPr id="7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2242195" cy="2545000"/>
          </a:xfrm>
          <a:prstGeom prst="rect">
            <a:avLst/>
          </a:prstGeom>
          <a:noFill/>
        </p:spPr>
      </p:pic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242195" cy="254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71600" y="476672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Сколько изображено красных яблок, а сколько – зелёных?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2858269" cy="2858270"/>
          </a:xfrm>
          <a:prstGeom prst="rect">
            <a:avLst/>
          </a:prstGeom>
          <a:noFill/>
        </p:spPr>
      </p:pic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284984"/>
            <a:ext cx="2858269" cy="2858270"/>
          </a:xfrm>
          <a:prstGeom prst="rect">
            <a:avLst/>
          </a:prstGeom>
          <a:noFill/>
        </p:spPr>
      </p:pic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284984"/>
            <a:ext cx="2858269" cy="28582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5517232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5589240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7452320" y="566124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40466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Разложите пирожки по тарелкам. </a:t>
            </a:r>
            <a:endParaRPr lang="ru-RU" sz="2400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908720"/>
            <a:ext cx="21145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908720"/>
            <a:ext cx="21145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908720"/>
            <a:ext cx="21145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9450" y="1916832"/>
            <a:ext cx="21145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1844824"/>
            <a:ext cx="21145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844824"/>
            <a:ext cx="21145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79 0.14315 L -0.00538 0.42622 " pathEditMode="relative" ptsTypes="AA">
                                      <p:cBhvr>
                                        <p:cTn id="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033E-6 L -0.53542 0.34621 " pathEditMode="relative" ptsTypes="AA">
                                      <p:cBhvr>
                                        <p:cTn id="10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033E-6 L 0.07083 0.35661 " pathEditMode="relative" ptsTypes="AA">
                                      <p:cBhvr>
                                        <p:cTn id="14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2.08141E-6 L -0.32292 0.25162 " pathEditMode="relative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24699E-6 L 0.19687 0.25162 " pathEditMode="relative" ptsTypes="AA">
                                      <p:cBhvr>
                                        <p:cTn id="22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6.21647E-6 L 0.61423 0.28331 " pathEditMode="relative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163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ДОБРО ПОЖАЛОВАТЬ В СКАЗКУ!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 СКАЗКУ!</dc:title>
  <dc:creator>Алина</dc:creator>
  <cp:lastModifiedBy>Admin</cp:lastModifiedBy>
  <cp:revision>17</cp:revision>
  <dcterms:created xsi:type="dcterms:W3CDTF">2018-12-09T09:57:09Z</dcterms:created>
  <dcterms:modified xsi:type="dcterms:W3CDTF">2021-11-13T06:58:53Z</dcterms:modified>
</cp:coreProperties>
</file>