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7" r:id="rId20"/>
    <p:sldId id="278" r:id="rId21"/>
    <p:sldId id="300" r:id="rId22"/>
    <p:sldId id="276" r:id="rId23"/>
    <p:sldId id="273" r:id="rId24"/>
    <p:sldId id="274" r:id="rId25"/>
    <p:sldId id="280" r:id="rId26"/>
    <p:sldId id="282" r:id="rId27"/>
    <p:sldId id="283" r:id="rId28"/>
    <p:sldId id="285" r:id="rId29"/>
    <p:sldId id="286" r:id="rId30"/>
    <p:sldId id="288" r:id="rId31"/>
    <p:sldId id="287" r:id="rId32"/>
    <p:sldId id="297" r:id="rId33"/>
    <p:sldId id="298" r:id="rId34"/>
    <p:sldId id="29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1048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56450-C6CF-4CAE-842F-A5EAE9C8292A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31D51-66BB-4A98-8030-08CC5CB7ABD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56450-C6CF-4CAE-842F-A5EAE9C8292A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31D51-66BB-4A98-8030-08CC5CB7AB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56450-C6CF-4CAE-842F-A5EAE9C8292A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31D51-66BB-4A98-8030-08CC5CB7AB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56450-C6CF-4CAE-842F-A5EAE9C8292A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31D51-66BB-4A98-8030-08CC5CB7AB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56450-C6CF-4CAE-842F-A5EAE9C8292A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31D51-66BB-4A98-8030-08CC5CB7AB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56450-C6CF-4CAE-842F-A5EAE9C8292A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31D51-66BB-4A98-8030-08CC5CB7AB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56450-C6CF-4CAE-842F-A5EAE9C8292A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31D51-66BB-4A98-8030-08CC5CB7AB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56450-C6CF-4CAE-842F-A5EAE9C8292A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31D51-66BB-4A98-8030-08CC5CB7AB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56450-C6CF-4CAE-842F-A5EAE9C8292A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31D51-66BB-4A98-8030-08CC5CB7AB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56450-C6CF-4CAE-842F-A5EAE9C8292A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31D51-66BB-4A98-8030-08CC5CB7AB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56450-C6CF-4CAE-842F-A5EAE9C8292A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31D51-66BB-4A98-8030-08CC5CB7ABD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C356450-C6CF-4CAE-842F-A5EAE9C8292A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3031D51-66BB-4A98-8030-08CC5CB7AB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352927" cy="2520280"/>
          </a:xfrm>
        </p:spPr>
        <p:txBody>
          <a:bodyPr/>
          <a:lstStyle/>
          <a:p>
            <a:pPr algn="ctr"/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МОИ ПРОФЕССИОНАЛЬНЫЕ ТАЛАНТЫ, ВНЕПРОФЕССИОНАЛЬНЫЕ УВЛЕЧЕНИЯ И ХОББИ </a:t>
            </a:r>
            <a:endParaRPr lang="ru-RU" sz="40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4797152"/>
            <a:ext cx="9036496" cy="1656184"/>
          </a:xfrm>
        </p:spPr>
        <p:txBody>
          <a:bodyPr>
            <a:normAutofit fontScale="92500"/>
          </a:bodyPr>
          <a:lstStyle/>
          <a:p>
            <a:r>
              <a:rPr lang="ru-RU" sz="4000" b="1" i="1" dirty="0" smtClean="0"/>
              <a:t>               МБДОУ № 65</a:t>
            </a:r>
          </a:p>
          <a:p>
            <a:r>
              <a:rPr lang="ru-RU" sz="4000" b="1" i="1" dirty="0" smtClean="0"/>
              <a:t>ПОПОВА ЛЮБОВЬ АЛЕКСАНДРОВНА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62826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7" name="Рисунок 9" descr="Описание: https://avatars.mds.yandex.net/get-pdb/1344628/dcab70af-9f72-462d-9c5c-22939549ee36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568325"/>
            <a:ext cx="5230688" cy="590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-4546396"/>
            <a:ext cx="3393750" cy="10464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ВЕСНА, ВЕСНА НА УЛИЦЕ!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ПРЕКРАСНЫЕ ДЕНЬКИ.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ПОДАЛЬШЕ СПРЯЧЕМ САНКИ,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ЛЫЖИ, И КОНЬКИ.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СОСУЛЬКИ ГОРЬКО ПЛАЧУТ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 КРЫШ СПОЛЗАЕТ СНЕГ.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ПРИРОДА ОЖИВАЕТ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РАДУЮТСЯ ВСЕ.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СОЛНЕЧНЫЕ ЗАЙЧИКИ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ЛУЧИКАМ СКОЛЬЗЯ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ОКНАХ ПЛЯШУТ ВЕСЕЛО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 ВЕСЕЛЯТ МЕНЯ.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930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403244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Я и солнышко-друзья.</a:t>
            </a:r>
            <a:endParaRPr lang="ru-RU" sz="12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2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Заглянуло мне в оконце</a:t>
            </a:r>
          </a:p>
          <a:p>
            <a:pPr>
              <a:spcAft>
                <a:spcPts val="0"/>
              </a:spcAft>
            </a:pPr>
            <a:endParaRPr lang="ru-RU" sz="12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Этим ранним утром солнце</a:t>
            </a:r>
          </a:p>
          <a:p>
            <a:pPr>
              <a:spcAft>
                <a:spcPts val="0"/>
              </a:spcAft>
            </a:pPr>
            <a:r>
              <a:rPr lang="ru-RU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.</a:t>
            </a:r>
            <a:endParaRPr lang="ru-RU" sz="12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Прошептало мне на ушко:</a:t>
            </a:r>
          </a:p>
          <a:p>
            <a:pPr>
              <a:spcAft>
                <a:spcPts val="0"/>
              </a:spcAft>
            </a:pPr>
            <a:endParaRPr lang="ru-RU" sz="12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«Хватит спать, вставай, </a:t>
            </a:r>
          </a:p>
          <a:p>
            <a:pPr>
              <a:spcAft>
                <a:spcPts val="0"/>
              </a:spcAft>
            </a:pPr>
            <a:r>
              <a:rPr lang="ru-RU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подружка!»  </a:t>
            </a:r>
          </a:p>
          <a:p>
            <a:pPr>
              <a:spcAft>
                <a:spcPts val="0"/>
              </a:spcAft>
            </a:pPr>
            <a:endParaRPr lang="ru-RU" sz="12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Просыпаясь, улыбаюсь,</a:t>
            </a:r>
          </a:p>
          <a:p>
            <a:pPr>
              <a:spcAft>
                <a:spcPts val="0"/>
              </a:spcAft>
            </a:pPr>
            <a:endParaRPr lang="ru-RU" sz="12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Я и солнышко-друзья.</a:t>
            </a:r>
          </a:p>
          <a:p>
            <a:pPr>
              <a:spcAft>
                <a:spcPts val="0"/>
              </a:spcAft>
            </a:pPr>
            <a:endParaRPr lang="ru-RU" sz="12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На работу отправляясь,</a:t>
            </a:r>
          </a:p>
          <a:p>
            <a:pPr>
              <a:spcAft>
                <a:spcPts val="0"/>
              </a:spcAft>
            </a:pPr>
            <a:endParaRPr lang="ru-RU" sz="12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Будит солнышко меня.</a:t>
            </a:r>
            <a:endParaRPr lang="ru-RU" sz="12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2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2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5362" name="Picture 2" descr="C:\Users\Люба\Downloads\solntse-animatsionnaya-kartinka-085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88640"/>
            <a:ext cx="367240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18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196753"/>
            <a:ext cx="7175351" cy="1512167"/>
          </a:xfrm>
        </p:spPr>
        <p:txBody>
          <a:bodyPr/>
          <a:lstStyle/>
          <a:p>
            <a:r>
              <a:rPr lang="ru-RU" dirty="0" smtClean="0"/>
              <a:t>Авторские сказки</a:t>
            </a:r>
            <a:endParaRPr lang="ru-RU" dirty="0"/>
          </a:p>
        </p:txBody>
      </p:sp>
      <p:pic>
        <p:nvPicPr>
          <p:cNvPr id="13314" name="Picture 2" descr="C:\Users\Люба\Downloads\kniga-animatsionnaya-kartinka-003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132856"/>
            <a:ext cx="32004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8189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Люба\Desktop\Новая папка (4)\IMG_20190408_1113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17496"/>
            <a:ext cx="3219822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юба\Desktop\Новая папка (4)\IMG_20190408_1250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303744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юба\Desktop\Новая папка (4)\IMG_20190408_1113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4952" y="1196752"/>
            <a:ext cx="3050557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5965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980728"/>
            <a:ext cx="7172277" cy="223224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Оригами и </a:t>
            </a:r>
            <a:r>
              <a:rPr lang="ru-RU" dirty="0" err="1" smtClean="0"/>
              <a:t>квиллинг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2290" name="Picture 2" descr="C:\Users\Люба\Downloads\42059295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252028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0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Люба\Desktop\Новая папка (3)\IMG-1a69a79d4be65942a4b6bbd6eae1b021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088" y="980728"/>
            <a:ext cx="7848872" cy="482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15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юба\Desktop\Новая папка (3)\IMG-aadd28f28cf519e5f20e873daea23211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06489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33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а\Desktop\Новая папка (3)\IMG-964d93e77814675dd2bad58085eeae17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88640"/>
            <a:ext cx="511256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16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юба\Desktop\Новая папка (3)\IMG_20190407_1856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5" y="188640"/>
            <a:ext cx="511256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95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юба\Desktop\Новая папка (3)\IMG_20190407_1857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3690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22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2636913"/>
            <a:ext cx="5637010" cy="1800200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0070C0"/>
                </a:solidFill>
              </a:rPr>
              <a:t>«Когда я был маленьким»</a:t>
            </a:r>
            <a:endParaRPr lang="ru-RU" sz="6000" b="1" i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196753"/>
            <a:ext cx="7175351" cy="1800200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6000" b="0" i="1" dirty="0" smtClean="0">
                <a:solidFill>
                  <a:srgbClr val="0070C0"/>
                </a:solidFill>
              </a:rPr>
              <a:t>Сборник стихов</a:t>
            </a:r>
            <a:endParaRPr lang="ru-RU" sz="6000" b="0" i="1" dirty="0">
              <a:solidFill>
                <a:srgbClr val="0070C0"/>
              </a:solidFill>
            </a:endParaRPr>
          </a:p>
        </p:txBody>
      </p:sp>
      <p:pic>
        <p:nvPicPr>
          <p:cNvPr id="14338" name="Picture 2" descr="C:\Users\Люба\Desktop\1467641307_299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509120"/>
            <a:ext cx="338437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0532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712968" cy="1584176"/>
          </a:xfrm>
        </p:spPr>
        <p:txBody>
          <a:bodyPr/>
          <a:lstStyle/>
          <a:p>
            <a:pPr algn="ctr"/>
            <a:r>
              <a:rPr lang="ru-RU" dirty="0" smtClean="0"/>
              <a:t>Музыкальные инструменты оригами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564904"/>
            <a:ext cx="8640960" cy="41044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Люба\Desktop\Новая папка (4)\IMG_20190408_0832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164" y="2564904"/>
            <a:ext cx="4155804" cy="302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юба\Desktop\Новая папка (4)\IMG_20190408_0832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356992"/>
            <a:ext cx="4536504" cy="328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95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а\Desktop\Новая папка (4)\IMG_20190408_083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2937"/>
            <a:ext cx="5400600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Люба\Downloads\26416437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48680"/>
            <a:ext cx="9429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Люба\Downloads\59265013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9644" y="3168396"/>
            <a:ext cx="7143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Люба\Downloads\59265013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5269" y="2385057"/>
            <a:ext cx="7143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Люба\Downloads\59265013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2801" y="1385808"/>
            <a:ext cx="7143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Люба\Downloads\592650134 (1)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0894" y="1995052"/>
            <a:ext cx="7143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Люба\Downloads\592650134 (1)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989770"/>
            <a:ext cx="7143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Люба\Downloads\592650134 (1)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620688"/>
            <a:ext cx="7143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Люба\Downloads\592650134 (1)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143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Users\Люба\Downloads\592650134 (1)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5484" y="4221088"/>
            <a:ext cx="7143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C:\Users\Люба\Downloads\592650134 (1)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2523" y="5229200"/>
            <a:ext cx="7143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82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Люба\Desktop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1296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123728" y="2492896"/>
            <a:ext cx="5400600" cy="3296657"/>
          </a:xfrm>
        </p:spPr>
        <p:txBody>
          <a:bodyPr/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пальчиковый театр (оригами)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798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юба\Desktop\Новая папка (3)\IMG_20190407_1849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20891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65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юба\Desktop\Новая папка (3)\IMG_20190407_1851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712968" cy="628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71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Люба\Desktop\Новая папка (3)\IMG_20190328_0902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200800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33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1700808"/>
            <a:ext cx="7910264" cy="3024336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/>
              <a:t>Очумелые ручки </a:t>
            </a:r>
            <a:r>
              <a:rPr lang="ru-RU" sz="6600" smtClean="0"/>
              <a:t>(шью)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37240"/>
          </a:xfrm>
        </p:spPr>
        <p:txBody>
          <a:bodyPr>
            <a:normAutofit fontScale="85000" lnSpcReduction="20000"/>
          </a:bodyPr>
          <a:lstStyle/>
          <a:p>
            <a:endParaRPr lang="ru-RU" sz="4000" dirty="0"/>
          </a:p>
        </p:txBody>
      </p:sp>
      <p:pic>
        <p:nvPicPr>
          <p:cNvPr id="6146" name="Picture 2" descr="C:\Users\Люба\Downloads\shitje-animatsionnaya-kartinka-002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230425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Люба\Downloads\shitje-animatsionnaya-kartinka-002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221088"/>
            <a:ext cx="2520280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88391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Люба\Desktop\Новая папка (3)\IMG_20190322_1211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400600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Люба\Downloads\shitje-animatsionnaya-kartinka-004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077072"/>
            <a:ext cx="194421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32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Люба\Desktop\Новая папка (3)\IMG_20190322_1208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9296"/>
            <a:ext cx="619268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Люба\Downloads\shitje-animatsionnaya-kartinka-000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0241" y="1420772"/>
            <a:ext cx="847725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Люба\Downloads\shitje-animatsionnaya-kartinka-000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943" y="565051"/>
            <a:ext cx="847725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Люба\Downloads\shitje-animatsionnaya-kartinka-003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6804" y="3399656"/>
            <a:ext cx="16668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1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Люба\Desktop\Новая папка (3)\IMG-392080bf5f24b9da9f5a0f6fc0338c0e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085456" cy="657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Люба\Downloads\shitje-animatsionnaya-kartinka-003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293096"/>
            <a:ext cx="151216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6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Рисунок 1" descr="Описание: http://itd0.mycdn.me/image?id=860245879339&amp;t=20&amp;plc=WEB&amp;tkn=*Gw3spSjZCAa_GHpIqVGCrkxqbN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21285"/>
            <a:ext cx="5652120" cy="569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-4100124"/>
            <a:ext cx="3643946" cy="9571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меня игрушек много.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МЕНЯ ИГРУШЕК МНОГО,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МЯЧИК, ТАНК И САМОСВАЛ,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ДЕРЕВЯННАЯ ЛОШАДКА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МАШИНОК АРСЕНАЛ.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ПОЗОВУ ДРУЗЕЙ СЕГОДНЯ,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БУДЕМ ВМЕСТЕ МЫ ИГРАТЬ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МЕНЯ ИГРУШЕК МНОГО,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 ОТ НИХ НЕ ОТОРВАТЬ.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НАСТОЯЩИЕ ШОФЕРЫ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ЕДУТ, ШИНАМИ ШУРША,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ВЕЗЕМ ПЕСОК НА СТРОЙКУ,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СТРОИМ ВМЕСТЕ МЫ ДОМА.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ЗНАМЕНИТЫМ ФУТБОЛИСТОМ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СТАТЬ ХОЧУ, ИГРАЮ В МЯЧ,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БЬЮ В ВОРОТА ОЧЕНЬ МЕТКО,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ГОВОРЯТ МНЕ: 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ТЫ, ЛОВКАЧ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ЛЮБЛЮ ИГРАТЬ В ИГРУШКИ,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КИДАЮ ИХ, НЕ БЬЮ,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ДЕНЬ Я С НИМИ ВМЕСТЕ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ЧТО-ТО НОВОЕ ТВОРЮ.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55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Люба\Desktop\Новая папка (3)\IMG-301418f2d5792567a2bf25411eb9ecba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72514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Люба\Downloads\nozhnitsy-animatsionnaya-kartinka-000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4207" y="4149080"/>
            <a:ext cx="180020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34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Люба\Desktop\Новая папка (3)\IMG-21abd1645c934b6b37e10dbe83dfc9f8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760640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C:\Users\Люба\Downloads\nozhnitsy-animatsionnaya-kartinka-000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293096"/>
            <a:ext cx="10382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25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5" y="332656"/>
            <a:ext cx="6048673" cy="2232248"/>
          </a:xfrm>
        </p:spPr>
        <p:txBody>
          <a:bodyPr/>
          <a:lstStyle/>
          <a:p>
            <a:pPr algn="ctr"/>
            <a:r>
              <a:rPr lang="ru-RU" sz="5400" dirty="0" smtClean="0"/>
              <a:t>ТРЯПИЧНАЯ КУКЛА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Ð¢ÑÑÐ¿Ð¸ÑÐ½ÑÐµ ÐºÑÐºÐ»Ñ ÑÐ²Ð¾Ð¸Ð¼Ð¸ ÑÑÐºÐ°Ð¼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780929"/>
            <a:ext cx="6667500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10499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юба\Desktop\Новая папка (4)\IMG_20190408_1329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5065" y="1565793"/>
            <a:ext cx="259228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Люба\Desktop\Новая папка (4)\IMG_20190408_1355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88640"/>
            <a:ext cx="2934329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Люба\Desktop\Новая папка (4)\IMG_20190408_1355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37020"/>
            <a:ext cx="2232248" cy="2860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Люба\Desktop\Новая папка (4)\IMG_20190408_13535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0921"/>
            <a:ext cx="2664296" cy="355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Люба\Desktop\Новая папка (4)\IMG_20190408_13544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167082"/>
            <a:ext cx="3744416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47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7992888" cy="3960440"/>
          </a:xfrm>
        </p:spPr>
        <p:txBody>
          <a:bodyPr/>
          <a:lstStyle/>
          <a:p>
            <a:pPr marL="0" indent="0" algn="ctr">
              <a:buNone/>
            </a:pPr>
            <a:endParaRPr lang="ru-RU" sz="8000" spc="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Люба\Downloads\6969302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76164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Рисунок 2" descr="Описание: http://printonic.ru/uploads/images/2016/05/11/img_57333711ab0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5" y="641351"/>
            <a:ext cx="5857875" cy="588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-4161679"/>
            <a:ext cx="3626314" cy="969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 ЗОЯ, КУКЛА НИНА,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 МАША И МАРИНА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МЕНЯ ОНИ ГЛЯДЯТ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КО МНЕ ДОМОЙ ХОТЯТ.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ГЛЯЖУ НЕ ОТРЫВАЯСЬ,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СТОЮ И УЛЫБАЮСЬ.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ВИТРИНУ ЦЕЛЫЙ ДЕНЬ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СМОТРЕТЬ СОВСЕМ НЕ ЛЕНЬ.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МАМА, КУПИМ КУКЛУ ЗИНУ,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ЕЙ ТАК СКУЧНО В МАГАЗИНЕ,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КРАСИВ ЕЕ НАРЯД,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БАНТЫ ОГНЕМ ГОРЯТ.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МАША ТОЖЕ ХОЧЕТ В ГОСТИ,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ЕЙ ПОЖАЛУЙСТА ПОЗВОЛЬТЕ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ДЕНЕК, ХОТЯ Б РАЗОК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ПОГОСТИТЬ, СОВСЕМ ЧУТОК.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КУПИШЬ МНЕ МАРИНУ,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С СОБОЙ БЕРЕМ И НИНУ,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БЫТЬ РАЗДЕЛЬНО ИМ НЕЛЬЗЯ,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МАМА, ВЕДЬ ОНИ ДРУЗЬЯ!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 И ТРУДНО ВЫБИРАТЬ!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МАМА, МОЖНО ВСЕХ ИХ ВЗЯТЬ?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40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Рисунок 3" descr="Описание: https://i.pinimg.com/236x/91/9e/8d/919e8d587d0c5579e2e7eebe594162f5--bear-drawing-bear-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457200"/>
            <a:ext cx="5143500" cy="610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-2345798"/>
            <a:ext cx="3751348" cy="6063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Мишкины слезы.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СЕГОДНЯ МИШКА МОЙ ГРУСТИТ,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СЕГОДНЯ ОН НЕВЕСЕЛ.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У НЕГО УНЫЛЫЙ ВИД,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ГОЛОВУ ПОВЕСИЛ.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НЕМУ ТИХОНЬКО ПОДОШЛА,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Я НА РУКИ ВЗЯЛА.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ЕМУ ШЕПНУЛА В УШКО;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ПОЙДЕМ СО МНОЮ, ПЛЮШКА!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4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Рисунок 5" descr="Описание: https://avatars.mds.yandex.net/get-pdb/211794/05eecace-d02c-4e55-a0b7-347d67487b99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1075" y="1196751"/>
            <a:ext cx="5371405" cy="532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-4654118"/>
            <a:ext cx="3553280" cy="10679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Кошка на окошке.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СМОТРЮ В ОКОШКО,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ОКОШКЕ КОШКА.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КОШКА В ДОМИКЕ СИДИТ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 УЛИЦУ ГЛЯДИТ.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БЕЛАЯ КРАСАВИЦА,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МНЕ КИСКА НРАВИТСЯ.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ВЫХОДИ НА УЛИЦУ,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ХВАТИТ СОЛНЦУ ЖМУРИТЬСЯ,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ХВОСТИКОМ ПОМАШЕШЬ,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ПРЕДО МНОЙ ПОПЛЯШЕШЬ.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КОШКИ-МЫШКИ ПОИГРАЕМ,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ДРУГ-ДРУГА ДОГОНЯЕМ.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80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Рисунок 6" descr="Описание: http://ddu4.zhabinka.edu.by/ru/sm.aspx?guid=83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1" y="749301"/>
            <a:ext cx="4963988" cy="577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-3961625"/>
            <a:ext cx="3903633" cy="929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гуляю во дворе.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ГУЛЯЮ ВО ДВОРЕ,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ДЕРЕВЬЯ В СЕРЕБРЕ,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ТРОПИНКА СЕРЕБРИТСЯ,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ИНЕЙ ДАЖЕ НА РЕСНИЦАХ.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ДАЖЕ ШАРФ СНЕГОВИКА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ТОТ ПОСЕРЕБРЕН СЛЕГКА.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НА ГОРКЕ ЛЕДЯНОЙ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КАТАЮТСЯ ГУРЬБОЙ.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НА САНОЧКАХ ЛЕЧУ,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КРИЧУ, И ХОХОЧУ,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МЯГКИЙ, ПЫШНЫЙ ЛЕГКИЙ СНЕГ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ГОВОРИТ И МНЕ: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ПРИВЕТ!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САНКИ НА БОКУ ЛЕЖАТ,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УПАЛ, НО ОЧЕНЬ РАД,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НЕ МАЛЬЧИК-СНЕГОВИК,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СНЕЖНЫЙ Я НА ВИД.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15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Рисунок 7" descr="Описание: http://clipartpost.com/wp-content/uploads/2017/10/Mitten-christmas-stockings-outerwear-images-on-clipart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068960"/>
            <a:ext cx="4135437" cy="267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-4177066"/>
            <a:ext cx="4507131" cy="9725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Варежки.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МАРИНКИ НА ВАРЕЖКАХ СНЕЖИНКИ,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ПОЛИНКИ ДВЕ ЕЛОЧКИ-КАРТИНКИ,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АРТЕМА  ЛАПКОЙ МИШКА МАШЕТ,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ИРИШКИ КОТИК ПЛЯШЕТ.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 У ВАРЕЖЕК ОДНА ПРИВЫЧКА,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ПОСТОЯННО ПРОПАДАЮТ СЕСТРИЧКИ.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ИЗ САДА ДОМОЙ СОБИРАЮСЬ,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ОБЯЗАТЕЛЬНО ОДНОЙ НЕДОСЧИТАЮСЬ.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ЛЮБЯТ ВАРЕЖКИ ПРЯТКИ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ИГРАЮТ СО МНОЙ БЕЗОГЛЯДКИ.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10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Рисунок 8" descr="Описание: http://mtdata.ru/u28/photo65DE/20911984997-0/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8750" y="457200"/>
            <a:ext cx="4995738" cy="602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-3900069"/>
            <a:ext cx="4011932" cy="9171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Варежки устали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ВАРЕЖКИ УСТАЛИ,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В СНЕЖКИ ИГРАЛИ,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 МНОЙ ЛЕПИЛИ КРЕПОСТЬ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СНЕГОВИКА,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ТЕПЕРЬ В ТЕПЛЕ ОБМЯКЛИ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 ВОРСИНКАХ КАПЛИ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ТОНКОЙ- ТОНКОЙ СТРУЙКОЙ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СТЕКАЕТ С НИХ ВОДА.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ТЕПЛОЙ БАТАРЕЕ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ВАРЕЖКИ СОГРЕЮ,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ПУСТЬ ОТДОХНУТ НЕМНОГО,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ПОБУДУТ В ТИШИНЕ.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 НОЧЬЮ СНИТСЯ ГОРКА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СНЕГ ПУШИСТЫЙ, ЛЕГКИЙ,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НАВЕРНО СНИТСЯ ВАРЕЖКАМ,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РУКИ ГРЕЮТ МНЕ.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78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552</TotalTime>
  <Words>620</Words>
  <Application>Microsoft Office PowerPoint</Application>
  <PresentationFormat>Экран (4:3)</PresentationFormat>
  <Paragraphs>301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Воздушный поток</vt:lpstr>
      <vt:lpstr>МОИ ПРОФЕССИОНАЛЬНЫЕ ТАЛАНТЫ, ВНЕПРОФЕССИОНАЛЬНЫЕ УВЛЕЧЕНИЯ И ХОББИ </vt:lpstr>
      <vt:lpstr>Сборник стихов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Авторские сказки</vt:lpstr>
      <vt:lpstr>Презентация PowerPoint</vt:lpstr>
      <vt:lpstr>Оригами и квиллинг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Музыкальные инструменты оригами</vt:lpstr>
      <vt:lpstr>Презентация PowerPoint</vt:lpstr>
      <vt:lpstr> пальчиковый театр (оригами)</vt:lpstr>
      <vt:lpstr>Презентация PowerPoint</vt:lpstr>
      <vt:lpstr>Презентация PowerPoint</vt:lpstr>
      <vt:lpstr>Презентация PowerPoint</vt:lpstr>
      <vt:lpstr>Очумелые ручки (шью)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ТРЯПИЧНАЯ КУКЛА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Сборник стихов</dc:title>
  <dc:creator>Люба</dc:creator>
  <cp:lastModifiedBy>Люба</cp:lastModifiedBy>
  <cp:revision>53</cp:revision>
  <dcterms:created xsi:type="dcterms:W3CDTF">2019-04-06T09:48:07Z</dcterms:created>
  <dcterms:modified xsi:type="dcterms:W3CDTF">2021-11-13T17:16:29Z</dcterms:modified>
</cp:coreProperties>
</file>