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7" r:id="rId3"/>
    <p:sldId id="264" r:id="rId4"/>
    <p:sldId id="288" r:id="rId5"/>
    <p:sldId id="28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253" y="-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Blur radius="6"/>
                    </a14:imgEffect>
                    <a14:imgEffect>
                      <a14:colorTemperature colorTemp="6600"/>
                    </a14:imgEffect>
                    <a14:imgEffect>
                      <a14:saturation sat="95000"/>
                    </a14:imgEffect>
                    <a14:imgEffect>
                      <a14:brightnessContrast bright="5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211960" y="198892"/>
            <a:ext cx="4773613" cy="1503363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ru-RU" altLang="ru-RU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По доброй воле вы всегда</a:t>
            </a:r>
            <a:br>
              <a:rPr lang="ru-RU" altLang="ru-RU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</a:br>
            <a:r>
              <a:rPr lang="ru-RU" altLang="ru-RU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На помощь день и ночь спешите.</a:t>
            </a:r>
            <a:br>
              <a:rPr lang="ru-RU" altLang="ru-RU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</a:br>
            <a:r>
              <a:rPr lang="ru-RU" altLang="ru-RU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Сквозь дни, недели и года</a:t>
            </a:r>
            <a:br>
              <a:rPr lang="ru-RU" altLang="ru-RU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</a:br>
            <a:r>
              <a:rPr lang="ru-RU" altLang="ru-RU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Дела благие вы вершите.</a:t>
            </a:r>
            <a:r>
              <a:rPr lang="ru-RU" altLang="ru-RU" sz="3600" dirty="0" smtClean="0">
                <a:latin typeface="Arial" charset="0"/>
                <a:cs typeface="Arial" charset="0"/>
              </a:rPr>
              <a:t/>
            </a:r>
            <a:br>
              <a:rPr lang="ru-RU" altLang="ru-RU" sz="3600" dirty="0" smtClean="0">
                <a:latin typeface="Arial" charset="0"/>
                <a:cs typeface="Arial" charset="0"/>
              </a:rPr>
            </a:br>
            <a:endParaRPr lang="ru-RU" altLang="ru-RU" sz="3600" dirty="0" smtClean="0">
              <a:latin typeface="Arial" charset="0"/>
              <a:cs typeface="Arial" charset="0"/>
            </a:endParaRPr>
          </a:p>
        </p:txBody>
      </p:sp>
      <p:pic>
        <p:nvPicPr>
          <p:cNvPr id="4099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5938" y="6208713"/>
            <a:ext cx="1008062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Прямоугольник 3"/>
          <p:cNvSpPr>
            <a:spLocks noChangeArrowheads="1"/>
          </p:cNvSpPr>
          <p:nvPr/>
        </p:nvSpPr>
        <p:spPr bwMode="auto">
          <a:xfrm>
            <a:off x="611188" y="1412776"/>
            <a:ext cx="74168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3200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Волонтёр</a:t>
            </a:r>
            <a:r>
              <a:rPr lang="ru-RU" altLang="ru-RU" sz="32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– это человек, который выполняет общественно значимую работу на безвозмездной основе.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32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В переводе с французского «</a:t>
            </a:r>
            <a:r>
              <a:rPr lang="ru-RU" altLang="ru-RU" sz="3200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волонтёр</a:t>
            </a:r>
            <a:r>
              <a:rPr lang="ru-RU" altLang="ru-RU" sz="32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» означает «</a:t>
            </a:r>
            <a:r>
              <a:rPr lang="ru-RU" altLang="ru-RU" sz="3200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доброволец</a:t>
            </a:r>
            <a:r>
              <a:rPr lang="ru-RU" altLang="ru-RU" sz="32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».</a:t>
            </a:r>
          </a:p>
        </p:txBody>
      </p:sp>
      <p:pic>
        <p:nvPicPr>
          <p:cNvPr id="2050" name="Picture 2" descr="E:\Эмблема прозрачный фон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0784" y="3645024"/>
            <a:ext cx="3657607" cy="365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35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Ресурсное обеспечение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832125"/>
              </p:ext>
            </p:extLst>
          </p:nvPr>
        </p:nvGraphicFramePr>
        <p:xfrm>
          <a:off x="467544" y="404664"/>
          <a:ext cx="8171992" cy="296767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50741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6457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Ресурс</a:t>
                      </a:r>
                      <a:endParaRPr lang="ru-RU" sz="11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Целевое использование</a:t>
                      </a:r>
                      <a:endParaRPr lang="ru-RU" sz="11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Административный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Нормативно-правовая база, ресурсная база школы,  взаимодействие с партнерами уровня администрации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Общественный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Управление взаимодействием учеников и родителей, организация проекта «Мы вместе», взаимодействие с социальными партнерами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994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Ресурсы партнеров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Помещения, партнерство воспитанников, педагогов, организационные вопросы, вопросы охраны жизни и здоровья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Материальные ресурсы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Информационно-компьютерная база, расходные материалы (канцтовары).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Интеллектуально-творческие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Опыт проектной деятельности автора проекта и учащихся, творческие возможности детей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11760" y="3501008"/>
            <a:ext cx="43322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a typeface="+mj-ea"/>
                <a:cs typeface="+mj-cs"/>
              </a:rPr>
              <a:t>Кадровое обеспечение</a:t>
            </a:r>
            <a:endParaRPr lang="ru-RU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009679"/>
              </p:ext>
            </p:extLst>
          </p:nvPr>
        </p:nvGraphicFramePr>
        <p:xfrm>
          <a:off x="467544" y="4085783"/>
          <a:ext cx="8208912" cy="2091651"/>
        </p:xfrm>
        <a:graphic>
          <a:graphicData uri="http://schemas.openxmlformats.org/drawingml/2006/table">
            <a:tbl>
              <a:tblPr firstRow="1" firstCol="1" bandRow="1"/>
              <a:tblGrid>
                <a:gridCol w="40324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764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550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spc="-2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Должность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spc="-2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Ф.И.О. специалиста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50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Директор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Катербарг</a:t>
                      </a:r>
                      <a:r>
                        <a:rPr lang="ru-RU" sz="1400" spc="-2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Татьяна Осиповна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50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Заместитель директора по </a:t>
                      </a:r>
                      <a:r>
                        <a:rPr lang="ru-RU" sz="1400" spc="-2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ВВВР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-2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Ярмак</a:t>
                      </a:r>
                      <a:r>
                        <a:rPr kumimoji="0" lang="ru-RU" sz="1400" b="0" i="0" u="none" strike="noStrike" kern="1200" cap="none" spc="-2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 Наталья Викторовна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62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Руководитель проекта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-2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Платовская</a:t>
                      </a:r>
                      <a:r>
                        <a:rPr kumimoji="0" lang="ru-RU" sz="1400" b="0" i="0" u="none" strike="noStrike" kern="1200" cap="none" spc="-2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 Галина Николаевна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50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Педагог-психолог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Соколова Людмила Леонидовна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101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Учитель технологии, педагог дополнительного образования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Хрипун Ирина Борисовна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550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Педагоги школы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646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003550"/>
            <a:ext cx="3548584" cy="385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170711"/>
              </p:ext>
            </p:extLst>
          </p:nvPr>
        </p:nvGraphicFramePr>
        <p:xfrm>
          <a:off x="34925" y="404664"/>
          <a:ext cx="9109075" cy="1963738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457565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334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805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2017-2018 учебный год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2018-2019 учебный год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4" marR="68584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610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Апрель 2018 «Ромашковый мир», творческая встреча-знакомство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Февраль 2019 </a:t>
                      </a:r>
                      <a:r>
                        <a:rPr lang="ru-RU" sz="1600" b="0" dirty="0" smtClean="0">
                          <a:effectLst/>
                        </a:rPr>
                        <a:t> «</a:t>
                      </a:r>
                      <a:r>
                        <a:rPr lang="ru-RU" sz="1600" b="0" dirty="0">
                          <a:effectLst/>
                        </a:rPr>
                        <a:t>Голубь мира», творческая встреча-знакомство 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4" marR="68584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610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Май 2018 Творческая встреча «Театральная мастерская»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Март </a:t>
                      </a:r>
                      <a:r>
                        <a:rPr lang="ru-RU" sz="1600" b="0" dirty="0" smtClean="0">
                          <a:effectLst/>
                        </a:rPr>
                        <a:t>2019</a:t>
                      </a:r>
                      <a:r>
                        <a:rPr lang="ru-RU" sz="1600" b="0" baseline="0" dirty="0" smtClean="0">
                          <a:effectLst/>
                        </a:rPr>
                        <a:t> </a:t>
                      </a:r>
                      <a:r>
                        <a:rPr lang="ru-RU" sz="1600" b="0" dirty="0" smtClean="0">
                          <a:effectLst/>
                        </a:rPr>
                        <a:t>Творческая </a:t>
                      </a:r>
                      <a:r>
                        <a:rPr lang="ru-RU" sz="1600" b="0" dirty="0">
                          <a:effectLst/>
                        </a:rPr>
                        <a:t>встреча «Театральная мастерская»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4" marR="68584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610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Май 2018 Спектакль «</a:t>
                      </a:r>
                      <a:r>
                        <a:rPr lang="ru-RU" sz="1600" b="0" dirty="0" err="1">
                          <a:effectLst/>
                        </a:rPr>
                        <a:t>Училка</a:t>
                      </a:r>
                      <a:r>
                        <a:rPr lang="ru-RU" sz="1600" b="0" dirty="0">
                          <a:effectLst/>
                        </a:rPr>
                        <a:t> будущего» в школе №1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</a:rPr>
                        <a:t>Апрель</a:t>
                      </a:r>
                      <a:r>
                        <a:rPr lang="ru-RU" sz="1600" b="0" baseline="0" dirty="0" smtClean="0">
                          <a:effectLst/>
                        </a:rPr>
                        <a:t> </a:t>
                      </a:r>
                      <a:r>
                        <a:rPr lang="ru-RU" sz="1600" b="0" dirty="0" smtClean="0">
                          <a:effectLst/>
                        </a:rPr>
                        <a:t>2019 </a:t>
                      </a:r>
                      <a:r>
                        <a:rPr lang="ru-RU" sz="1600" b="0" dirty="0">
                          <a:effectLst/>
                        </a:rPr>
                        <a:t>Премьера спектакля «Большая меховая папа».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4" marR="68584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60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5938" y="6208713"/>
            <a:ext cx="1008062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1" name="Прямоугольник 1"/>
          <p:cNvSpPr>
            <a:spLocks noChangeArrowheads="1"/>
          </p:cNvSpPr>
          <p:nvPr/>
        </p:nvSpPr>
        <p:spPr bwMode="auto">
          <a:xfrm>
            <a:off x="1692275" y="1"/>
            <a:ext cx="56880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solidFill>
                  <a:srgbClr val="FF5050"/>
                </a:solidFill>
                <a:ea typeface="Calibri" pitchFamily="34" charset="0"/>
                <a:cs typeface="Times New Roman" pitchFamily="18" charset="0"/>
              </a:rPr>
              <a:t>Результаты  проекта:</a:t>
            </a:r>
            <a:endParaRPr lang="ru-RU" altLang="ru-RU" sz="2800" dirty="0">
              <a:solidFill>
                <a:srgbClr val="FF5050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262" name="Заголовок 2"/>
          <p:cNvSpPr>
            <a:spLocks noGrp="1"/>
          </p:cNvSpPr>
          <p:nvPr>
            <p:ph type="title"/>
          </p:nvPr>
        </p:nvSpPr>
        <p:spPr>
          <a:xfrm>
            <a:off x="449912" y="0"/>
            <a:ext cx="8229600" cy="27404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564904"/>
            <a:ext cx="9165208" cy="3968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352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Галина\Desktop\NZw2XyVggI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260648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48064" y="692696"/>
            <a:ext cx="2412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Волонтерские книжки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Сургут, 2019 год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Users\Галина\Desktop\pmEUogD8FR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0381" y="2852936"/>
            <a:ext cx="2756595" cy="3675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4005064"/>
            <a:ext cx="3024336" cy="1361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Финалисты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муниципального этапа Всероссийской Акции «Я-гражданин России», 2018</a:t>
            </a:r>
            <a:endParaRPr lang="ru-RU" sz="1400" dirty="0">
              <a:ea typeface="Calibri"/>
              <a:cs typeface="Times New Roman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614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188640"/>
            <a:ext cx="4572000" cy="98142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Муниципальный конкурс  «Лучший волонтерский отряд»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2018, 2019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год, Диплом II степени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5122" name="Picture 2" descr="https://sun9-7.userapi.com/c849024/v849024057/17e6bb/3fnVOxWpSI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2573889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un9-5.userapi.com/c847122/v847122916/1ef116/vuNeKJccUD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636912"/>
            <a:ext cx="2882871" cy="390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4566507"/>
            <a:ext cx="4572000" cy="96680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Школьная Конференция молодых исследователей «Новое поколение - новому веку» 2019 год, Диплом I степени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615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252</Words>
  <Application>Microsoft Office PowerPoint</Application>
  <PresentationFormat>Экран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По доброй воле вы всегда На помощь день и ночь спешите. Сквозь дни, недели и года Дела благие вы вершите. </vt:lpstr>
      <vt:lpstr>Ресурсное обеспечение</vt:lpstr>
      <vt:lpstr>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Armen</dc:creator>
  <cp:lastModifiedBy>Наталья В. Ярмак</cp:lastModifiedBy>
  <cp:revision>23</cp:revision>
  <dcterms:created xsi:type="dcterms:W3CDTF">2019-01-24T14:48:47Z</dcterms:created>
  <dcterms:modified xsi:type="dcterms:W3CDTF">2021-11-13T05:07:54Z</dcterms:modified>
</cp:coreProperties>
</file>