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</p:sldMasterIdLst>
  <p:sldIdLst>
    <p:sldId id="265" r:id="rId13"/>
    <p:sldId id="266" r:id="rId14"/>
    <p:sldId id="263" r:id="rId15"/>
    <p:sldId id="264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806145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89219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413917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6177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51919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86323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13281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76756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20683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55426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158188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14287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2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945175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2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71486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984332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9239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54119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85011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21330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47607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19850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12404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735579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730211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58678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2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61236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609930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05922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351232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55211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62665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78768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48207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09394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7624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943914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3938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2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425888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723567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29525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07634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37113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81737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40608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64744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145828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79757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2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254265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19434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55185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705557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28059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57018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30069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40502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00260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5911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054433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61607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2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31553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674264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51223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10413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04497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12246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49185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0668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69108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66652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89844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5877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2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284636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628391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78041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210494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93609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4144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12910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13700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76964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86095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190215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38114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2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162262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48442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1064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149821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35594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48619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55388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64741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43757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34089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278830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09392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2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504212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513641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42592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016583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10910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78071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23991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80797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67730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24947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977434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8602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2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212122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807497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99183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91375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538799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8174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32620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59776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82371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92183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521617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23249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2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416432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109661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68632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40470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6350" y="1"/>
            <a:ext cx="1218565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066803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21661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18834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13757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90753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83578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929418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6400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2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268376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9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513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9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7164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9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5687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9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099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9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1839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9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395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9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5481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9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25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9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022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9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8884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9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3071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9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13.11.2021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2848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106.xml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57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95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0"/>
            <a:ext cx="9144000" cy="1938992"/>
          </a:xfrm>
          <a:prstGeom prst="rect">
            <a:avLst/>
          </a:prstGeom>
          <a:solidFill>
            <a:srgbClr val="CDF5FF"/>
          </a:solidFill>
        </p:spPr>
        <p:txBody>
          <a:bodyPr wrap="square" rtlCol="0">
            <a:spAutoFit/>
          </a:bodyPr>
          <a:lstStyle/>
          <a:p>
            <a:pPr algn="ctr"/>
            <a:endParaRPr lang="ru-RU" sz="4000" b="1" dirty="0">
              <a:ln w="10541" cmpd="sng">
                <a:solidFill>
                  <a:srgbClr val="1CADE4">
                    <a:shade val="88000"/>
                    <a:satMod val="110000"/>
                  </a:srgbClr>
                </a:solidFill>
                <a:prstDash val="solid"/>
              </a:ln>
              <a:solidFill>
                <a:srgbClr val="1D1D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>
                <a:ln w="10541" cmpd="sng">
                  <a:solidFill>
                    <a:srgbClr val="1CADE4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НАША ПЛАНЕТА - ЗЕМЛЯ </a:t>
            </a:r>
          </a:p>
          <a:p>
            <a:pPr algn="ctr"/>
            <a:endParaRPr lang="ru-RU" sz="4000" b="1" dirty="0">
              <a:ln w="10541" cmpd="sng">
                <a:solidFill>
                  <a:srgbClr val="1CADE4">
                    <a:shade val="88000"/>
                    <a:satMod val="110000"/>
                  </a:srgbClr>
                </a:solidFill>
                <a:prstDash val="solid"/>
              </a:ln>
              <a:solidFill>
                <a:srgbClr val="1D1D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0" y="1700808"/>
            <a:ext cx="9144000" cy="369332"/>
          </a:xfrm>
          <a:prstGeom prst="rect">
            <a:avLst/>
          </a:prstGeom>
          <a:solidFill>
            <a:srgbClr val="CDF5FF"/>
          </a:solidFill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ru-RU" b="1" dirty="0">
              <a:ln w="50800"/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9976" y="4653136"/>
            <a:ext cx="460851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spc="50" dirty="0">
              <a:ln w="11430"/>
              <a:solidFill>
                <a:prstClr val="black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 воспитатель</a:t>
            </a:r>
          </a:p>
          <a:p>
            <a:pPr algn="r"/>
            <a:r>
              <a:rPr lang="ru-RU" sz="2000" b="1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Некрасова С.В.</a:t>
            </a:r>
          </a:p>
        </p:txBody>
      </p:sp>
    </p:spTree>
    <p:extLst>
      <p:ext uri="{BB962C8B-B14F-4D97-AF65-F5344CB8AC3E}">
        <p14:creationId xmlns:p14="http://schemas.microsoft.com/office/powerpoint/2010/main" val="34543118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1" y="476673"/>
            <a:ext cx="8001057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rgbClr val="2683C6">
                        <a:satMod val="155000"/>
                      </a:srgbClr>
                    </a:gs>
                    <a:gs pos="100000">
                      <a:srgbClr val="2683C6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800" b="1" dirty="0">
                <a:ln w="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Жизнь растений</a:t>
            </a:r>
            <a:endParaRPr lang="ru-RU" sz="4800" b="1" spc="50" dirty="0">
              <a:ln w="11430"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5640" y="1772817"/>
            <a:ext cx="6480720" cy="38779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>
                <a:ln w="0"/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На нашей планете очень много растений. </a:t>
            </a:r>
          </a:p>
          <a:p>
            <a:pPr algn="ctr">
              <a:lnSpc>
                <a:spcPct val="150000"/>
              </a:lnSpc>
            </a:pPr>
            <a:r>
              <a:rPr lang="ru-RU" sz="3600" b="1" dirty="0">
                <a:ln w="0"/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Они бывают разных форм и размеров</a:t>
            </a:r>
            <a:r>
              <a:rPr lang="ru-RU" sz="2400" dirty="0">
                <a:ln w="0"/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ct val="150000"/>
              </a:lnSpc>
            </a:pPr>
            <a:endParaRPr lang="ru-RU" sz="2000" b="1" spc="50" dirty="0">
              <a:ln w="11430"/>
              <a:solidFill>
                <a:prstClr val="black">
                  <a:lumMod val="95000"/>
                  <a:lumOff val="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793785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1904" y="11088"/>
            <a:ext cx="5740670" cy="114300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Как помочь Земле?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91544" y="6143645"/>
            <a:ext cx="8676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Самый простой способ – посадить дерево!</a:t>
            </a:r>
          </a:p>
        </p:txBody>
      </p:sp>
    </p:spTree>
    <p:extLst>
      <p:ext uri="{BB962C8B-B14F-4D97-AF65-F5344CB8AC3E}">
        <p14:creationId xmlns:p14="http://schemas.microsoft.com/office/powerpoint/2010/main" val="27367734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33967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3872" y="349077"/>
            <a:ext cx="5112568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99856" y="188114"/>
            <a:ext cx="576064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ct val="20000"/>
              </a:spcBef>
            </a:pP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ct val="20000"/>
              </a:spcBef>
            </a:pP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dirty="0">
                <a:solidFill>
                  <a:srgbClr val="006C00"/>
                </a:solidFill>
                <a:latin typeface="Times New Roman" pitchFamily="18" charset="0"/>
                <a:cs typeface="Times New Roman" pitchFamily="18" charset="0"/>
              </a:rPr>
              <a:t>Земля – удивительная планета!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dirty="0">
                <a:solidFill>
                  <a:srgbClr val="006C00"/>
                </a:solidFill>
                <a:latin typeface="Times New Roman" pitchFamily="18" charset="0"/>
                <a:cs typeface="Times New Roman" pitchFamily="18" charset="0"/>
              </a:rPr>
              <a:t>Она образовалась очень-очень давно.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dirty="0">
                <a:solidFill>
                  <a:srgbClr val="006C00"/>
                </a:solidFill>
                <a:latin typeface="Times New Roman" pitchFamily="18" charset="0"/>
                <a:cs typeface="Times New Roman" pitchFamily="18" charset="0"/>
              </a:rPr>
              <a:t>Она всегда находится в движении, хотя мы этого не чувствуем!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dirty="0">
                <a:solidFill>
                  <a:srgbClr val="006C00"/>
                </a:solidFill>
                <a:latin typeface="Times New Roman" pitchFamily="18" charset="0"/>
                <a:cs typeface="Times New Roman" pitchFamily="18" charset="0"/>
              </a:rPr>
              <a:t>Это единственная планета, на которой есть люди, растения и животные.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dirty="0">
                <a:solidFill>
                  <a:srgbClr val="006C00"/>
                </a:solidFill>
                <a:latin typeface="Times New Roman" pitchFamily="18" charset="0"/>
                <a:cs typeface="Times New Roman" pitchFamily="18" charset="0"/>
              </a:rPr>
              <a:t>Земля и все, что на ней находится, постоянно меняется в зависимости от суточных, сезонных и ежегодных циклов</a:t>
            </a:r>
            <a:endParaRPr lang="ru-RU" dirty="0">
              <a:solidFill>
                <a:srgbClr val="006C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2936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4357694"/>
            <a:ext cx="9144000" cy="235745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Численность населения Земли </a:t>
            </a:r>
            <a:br>
              <a:rPr lang="ru-RU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7 500 000 000 человек</a:t>
            </a:r>
            <a:endParaRPr lang="ru-RU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42851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5300" b="1" dirty="0">
                <a:ln w="50800"/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ВОЗДУХ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5080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жить, людям необходимо дышать воздухом.</a:t>
            </a:r>
            <a:br>
              <a:rPr lang="ru-RU" b="1" dirty="0" smtClean="0">
                <a:ln w="5080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5080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Воздух невидим, но ты почувствуешь его, надувая шарик!</a:t>
            </a:r>
            <a:endParaRPr lang="ru-RU" b="1" dirty="0">
              <a:ln w="50800"/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2175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1224" y="857233"/>
            <a:ext cx="721523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dirty="0">
              <a:ln w="0"/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>
              <a:ln w="0"/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>
                <a:ln w="0"/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Природные богатства Земли</a:t>
            </a:r>
            <a:endParaRPr lang="ru-RU" sz="4000" b="1" dirty="0">
              <a:ln w="0"/>
              <a:solidFill>
                <a:srgbClr val="FFC000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sz="28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То, что люди получают от Земли, называется природными богатствами </a:t>
            </a:r>
            <a:endParaRPr lang="ru-RU" sz="2800" b="1" u="sng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81224" y="4149081"/>
            <a:ext cx="87868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Лес – одно из главных богатств Земли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10629" y="5013177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 воды на нашей планете не было бы ни растений, ни животных, ни людей</a:t>
            </a:r>
          </a:p>
        </p:txBody>
      </p:sp>
    </p:spTree>
    <p:extLst>
      <p:ext uri="{BB962C8B-B14F-4D97-AF65-F5344CB8AC3E}">
        <p14:creationId xmlns:p14="http://schemas.microsoft.com/office/powerpoint/2010/main" val="10304615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5920" y="274638"/>
            <a:ext cx="4176464" cy="1143000"/>
          </a:xfrm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Привет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Солнце!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43872" y="1412776"/>
            <a:ext cx="5724128" cy="5184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Солнце источник жизни </a:t>
            </a:r>
          </a:p>
          <a:p>
            <a:pPr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на Земле! </a:t>
            </a:r>
          </a:p>
          <a:p>
            <a:pPr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Оно дарит свет, тепло и энергию всем растениям, животным и , конечно же, людям.</a:t>
            </a:r>
          </a:p>
          <a:p>
            <a:pPr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В следующий раз, когда увидишь на небе солнышко, скажи ему : «Спасибо!»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994548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927648" y="274638"/>
            <a:ext cx="7283152" cy="2218258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1D1DFF"/>
                </a:solidFill>
                <a:latin typeface="Times New Roman" pitchFamily="18" charset="0"/>
                <a:cs typeface="Times New Roman" pitchFamily="18" charset="0"/>
              </a:rPr>
              <a:t>Суточный цикл</a:t>
            </a:r>
          </a:p>
        </p:txBody>
      </p:sp>
      <p:pic>
        <p:nvPicPr>
          <p:cNvPr id="4" name="Содержимое 3" descr="day_and_night.pn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888" y="2286001"/>
            <a:ext cx="4022725" cy="4022725"/>
          </a:xfrm>
        </p:spPr>
      </p:pic>
      <p:sp>
        <p:nvSpPr>
          <p:cNvPr id="6" name="TextBox 5"/>
          <p:cNvSpPr txBox="1"/>
          <p:nvPr/>
        </p:nvSpPr>
        <p:spPr>
          <a:xfrm>
            <a:off x="2452662" y="5857893"/>
            <a:ext cx="6989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смена дня и ночи</a:t>
            </a:r>
          </a:p>
        </p:txBody>
      </p:sp>
    </p:spTree>
    <p:extLst>
      <p:ext uri="{BB962C8B-B14F-4D97-AF65-F5344CB8AC3E}">
        <p14:creationId xmlns:p14="http://schemas.microsoft.com/office/powerpoint/2010/main" val="35121943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24166" y="142852"/>
            <a:ext cx="628654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000" b="1" dirty="0">
                <a:ln w="50800"/>
                <a:solidFill>
                  <a:srgbClr val="1D1DFF"/>
                </a:solidFill>
                <a:latin typeface="Times New Roman" pitchFamily="18" charset="0"/>
                <a:cs typeface="Times New Roman" pitchFamily="18" charset="0"/>
              </a:rPr>
              <a:t>Сезонные циклы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59994" y="5796171"/>
            <a:ext cx="54146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смена времен года</a:t>
            </a:r>
          </a:p>
        </p:txBody>
      </p:sp>
    </p:spTree>
    <p:extLst>
      <p:ext uri="{BB962C8B-B14F-4D97-AF65-F5344CB8AC3E}">
        <p14:creationId xmlns:p14="http://schemas.microsoft.com/office/powerpoint/2010/main" val="22388821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03512" y="214290"/>
            <a:ext cx="8035826" cy="707886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4000" b="1" dirty="0">
                <a:ln w="10541" cmpd="sng">
                  <a:solidFill>
                    <a:srgbClr val="1CADE4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1D1DFF"/>
                </a:solidFill>
                <a:latin typeface="Times New Roman" pitchFamily="18" charset="0"/>
                <a:cs typeface="Times New Roman" pitchFamily="18" charset="0"/>
              </a:rPr>
              <a:t>Жизнь животных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59496" y="1142985"/>
            <a:ext cx="425075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Земле живут рептилии, например - черепахи</a:t>
            </a:r>
          </a:p>
          <a:p>
            <a:endParaRPr lang="ru-RU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81752" y="1214422"/>
            <a:ext cx="36433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И, конечно же, млекопитающих, например – макаки.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81158" y="5000637"/>
            <a:ext cx="37862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нашей планете много насекомых, например - мотыльков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81752" y="4929199"/>
            <a:ext cx="364333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 еще рыбы, например – морские коньки</a:t>
            </a:r>
          </a:p>
          <a:p>
            <a:endParaRPr lang="ru-RU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706118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10.xml><?xml version="1.0" encoding="utf-8"?>
<a:theme xmlns:a="http://schemas.openxmlformats.org/drawingml/2006/main" name="9_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11.xml><?xml version="1.0" encoding="utf-8"?>
<a:theme xmlns:a="http://schemas.openxmlformats.org/drawingml/2006/main" name="10_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12.xml><?xml version="1.0" encoding="utf-8"?>
<a:theme xmlns:a="http://schemas.openxmlformats.org/drawingml/2006/main" name="11_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1_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3.xml><?xml version="1.0" encoding="utf-8"?>
<a:theme xmlns:a="http://schemas.openxmlformats.org/drawingml/2006/main" name="2_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4.xml><?xml version="1.0" encoding="utf-8"?>
<a:theme xmlns:a="http://schemas.openxmlformats.org/drawingml/2006/main" name="3_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5.xml><?xml version="1.0" encoding="utf-8"?>
<a:theme xmlns:a="http://schemas.openxmlformats.org/drawingml/2006/main" name="4_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6.xml><?xml version="1.0" encoding="utf-8"?>
<a:theme xmlns:a="http://schemas.openxmlformats.org/drawingml/2006/main" name="5_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7.xml><?xml version="1.0" encoding="utf-8"?>
<a:theme xmlns:a="http://schemas.openxmlformats.org/drawingml/2006/main" name="6_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8.xml><?xml version="1.0" encoding="utf-8"?>
<a:theme xmlns:a="http://schemas.openxmlformats.org/drawingml/2006/main" name="7_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9.xml><?xml version="1.0" encoding="utf-8"?>
<a:theme xmlns:a="http://schemas.openxmlformats.org/drawingml/2006/main" name="8_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195</Words>
  <Application>Microsoft Office PowerPoint</Application>
  <PresentationFormat>Широкоэкранный</PresentationFormat>
  <Paragraphs>45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12</vt:i4>
      </vt:variant>
    </vt:vector>
  </HeadingPairs>
  <TitlesOfParts>
    <vt:vector size="30" baseType="lpstr">
      <vt:lpstr>Arial</vt:lpstr>
      <vt:lpstr>Calibri</vt:lpstr>
      <vt:lpstr>Times New Roman</vt:lpstr>
      <vt:lpstr>Tw Cen MT</vt:lpstr>
      <vt:lpstr>Tw Cen MT Condensed</vt:lpstr>
      <vt:lpstr>Wingdings 3</vt:lpstr>
      <vt:lpstr>Интеграл</vt:lpstr>
      <vt:lpstr>1_Интеграл</vt:lpstr>
      <vt:lpstr>2_Интеграл</vt:lpstr>
      <vt:lpstr>3_Интеграл</vt:lpstr>
      <vt:lpstr>4_Интеграл</vt:lpstr>
      <vt:lpstr>5_Интеграл</vt:lpstr>
      <vt:lpstr>6_Интеграл</vt:lpstr>
      <vt:lpstr>7_Интеграл</vt:lpstr>
      <vt:lpstr>8_Интеграл</vt:lpstr>
      <vt:lpstr>9_Интеграл</vt:lpstr>
      <vt:lpstr>10_Интеграл</vt:lpstr>
      <vt:lpstr>11_Интеграл</vt:lpstr>
      <vt:lpstr>Презентация PowerPoint</vt:lpstr>
      <vt:lpstr>Презентация PowerPoint</vt:lpstr>
      <vt:lpstr>Численность населения Земли  7 500 000 000 человек</vt:lpstr>
      <vt:lpstr>            ВОЗДУХ Чтобы жить, людям необходимо дышать воздухом. Воздух невидим, но ты почувствуешь его, надувая шарик!</vt:lpstr>
      <vt:lpstr>Презентация PowerPoint</vt:lpstr>
      <vt:lpstr>Привет, Солнце!</vt:lpstr>
      <vt:lpstr>Суточный цикл</vt:lpstr>
      <vt:lpstr>Презентация PowerPoint</vt:lpstr>
      <vt:lpstr>Презентация PowerPoint</vt:lpstr>
      <vt:lpstr>Презентация PowerPoint</vt:lpstr>
      <vt:lpstr>Как помочь Земле?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</dc:creator>
  <cp:lastModifiedBy>комп</cp:lastModifiedBy>
  <cp:revision>2</cp:revision>
  <dcterms:created xsi:type="dcterms:W3CDTF">2021-03-18T10:08:08Z</dcterms:created>
  <dcterms:modified xsi:type="dcterms:W3CDTF">2021-11-13T18:33:31Z</dcterms:modified>
</cp:coreProperties>
</file>