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CF5B2-C818-420B-AA3B-AC5B70E4F466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6BB56-C5A8-4F8C-991B-8D468A92AA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22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6BB56-C5A8-4F8C-991B-8D468A92AA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216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946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46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78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9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407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8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561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043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50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715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32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5ED20-BFDA-4E5D-BBEF-7A16A97319DE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77E95-FA72-499B-92BD-672D398AC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00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2136339"/>
            <a:ext cx="63184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user\Desktop\1621866705_3-phonoteka_org-p-fon-dlya-reklami-detskikh-igrushek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среднего дошкольного возраста через продуктивную  деятельность»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7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1866705_3-phonoteka_org-p-fon-dlya-reklami-detskikh-igrushek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028343"/>
            <a:ext cx="6480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детском саду - это вид практики, в процессе которого воспитанники развивают свои умственные и творческие способности, а также сенсорное восприятие, мелкую моторику. К продуктивной деятельности относят рисование, конструирование, лепку, аппликацию и др. Стоит отметить, что продуктивная деятельность оказывает положительное влияние на ребенка, а именно: развивает мышление, воображение, усидчивость и аккуратность. Занимаясь различными видами продуктивной деятельности, ребенок учится планировать свои действия, которые должны привести его к желаемому результату.</a:t>
            </a:r>
          </a:p>
        </p:txBody>
      </p:sp>
    </p:spTree>
    <p:extLst>
      <p:ext uri="{BB962C8B-B14F-4D97-AF65-F5344CB8AC3E}">
        <p14:creationId xmlns:p14="http://schemas.microsoft.com/office/powerpoint/2010/main" val="1429071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621866705_3-phonoteka_org-p-fon-dlya-reklami-detskikh-igrushek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859340"/>
            <a:ext cx="67687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огромное количество игр и упражнений, развивающих мелкую моторику. Широко используется продуктивная деятельность в развитии, мелкой моторики - кроме игр и упражнений, развитию ручной умелости способствуют также различные виды продуктивной деятельности. Одним из видов продуктивной деятельности является лепка - самый осязаемый вид художественного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val="3091668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621866705_3-phonoteka_org-p-fon-dlya-reklami-detskikh-igrushek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254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1720840"/>
            <a:ext cx="61206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внимание уделяю рисованию нетрадиционным способом рисования: пальчиками, ладошками, скомканной бумагой.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Выполняя различные упражнения, ребёнок достигает хорошего развития мелкой моторики рук. Само развитие мелкой моторики влияет на развитие речи ребёнка и подготавливает его к рисованию. Благодаря упражнениям, исчезает скованность в движениях, приобретается подвижность и гибкость.</a:t>
            </a:r>
          </a:p>
        </p:txBody>
      </p:sp>
    </p:spTree>
    <p:extLst>
      <p:ext uri="{BB962C8B-B14F-4D97-AF65-F5344CB8AC3E}">
        <p14:creationId xmlns:p14="http://schemas.microsoft.com/office/powerpoint/2010/main" val="1511344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621866705_3-phonoteka_org-p-fon-dlya-reklami-detskikh-igrushek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полезное занятие для пальчиков - это доставание игрушек из бассейна может послужить любая неглубокая кастрюлька, мисочка, в которую насыпают горох, фасоль или гречку. А на дно бассейна кладут небольшие игрушки, а детки их найти должны. Такая игра способствует развитию мелкой моторики и, заодно массажирует ручки ребёнка.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мелкой моторики через продуктивную деятельность проводилась выставка «Осенняя фантазия». Родители активно принимали своё участие в выставке поделок с природного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206619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621866705_3-phonoteka_org-p-fon-dlya-reklami-detskikh-igrushek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612845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показывает, что организация совместной деятельности взрослого с детьми по развитию мелкой моторики рук, через систему разнообразных игр, упражнений, заданий, через создание предметно развивающей среды в группе и постоянное сотрудничество с родителями воспитанников, привела к значительному росту ручной умелости детей 3-го года жизни. У детей повысился интерес к различным упражнениям, играм, с мелкими предметами, тренажёрами; дети с удовольствием стали использовать пальчиковые игры в своей деятельности, сочетая их с речевой активностью, родители утвердились в значимости развития ручной умелости.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5686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382</Words>
  <Application>Microsoft Office PowerPoint</Application>
  <PresentationFormat>Экран (4:3)</PresentationFormat>
  <Paragraphs>18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2021-11-13T18:17:50Z</dcterms:created>
  <dcterms:modified xsi:type="dcterms:W3CDTF">2021-11-13T18:43:23Z</dcterms:modified>
</cp:coreProperties>
</file>