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13"/>
  </p:notesMasterIdLst>
  <p:sldIdLst>
    <p:sldId id="256" r:id="rId3"/>
    <p:sldId id="262" r:id="rId4"/>
    <p:sldId id="263" r:id="rId5"/>
    <p:sldId id="293" r:id="rId6"/>
    <p:sldId id="297" r:id="rId7"/>
    <p:sldId id="292" r:id="rId8"/>
    <p:sldId id="300" r:id="rId9"/>
    <p:sldId id="307" r:id="rId10"/>
    <p:sldId id="294" r:id="rId11"/>
    <p:sldId id="301" r:id="rId12"/>
  </p:sldIdLst>
  <p:sldSz cx="9144000" cy="6858000" type="screen4x3"/>
  <p:notesSz cx="7559675" cy="10691813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icrosoft YaHei" pitchFamily="34" charset="-122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icrosoft YaHei" pitchFamily="34" charset="-122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icrosoft YaHei" pitchFamily="34" charset="-122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icrosoft YaHei" pitchFamily="34" charset="-122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icrosoft YaHei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Microsoft YaHei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Microsoft YaHei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Microsoft YaHei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Microsoft YaHei" pitchFamily="34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4" d="100"/>
          <a:sy n="34" d="100"/>
        </p:scale>
        <p:origin x="-912" y="-9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Grp="1" noChangeArrowheads="1"/>
          </p:cNvSpPr>
          <p:nvPr>
            <p:ph type="sldImg"/>
          </p:nvPr>
        </p:nvSpPr>
        <p:spPr bwMode="auto">
          <a:xfrm>
            <a:off x="1106488" y="812800"/>
            <a:ext cx="5343525" cy="4006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2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altLang="ru-RU" noProof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9775" cy="5334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cs typeface="Segoe UI" panose="020B0502040204020203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9775" cy="5334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cs typeface="Segoe UI" panose="020B0502040204020203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9775" cy="5334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cs typeface="Segoe UI" panose="020B0502040204020203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cs typeface="Segoe UI" pitchFamily="34" charset="0"/>
              </a:defRPr>
            </a:lvl1pPr>
          </a:lstStyle>
          <a:p>
            <a:fld id="{4D586986-08BE-4643-8901-2781B4409238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3DDD0D69-9373-45C4-89CC-CA80E5AB07CA}" type="slidenum">
              <a:rPr lang="ru-RU" altLang="ru-RU"/>
              <a:pPr/>
              <a:t>1</a:t>
            </a:fld>
            <a:endParaRPr lang="ru-RU" altLang="ru-RU"/>
          </a:p>
        </p:txBody>
      </p:sp>
      <p:sp>
        <p:nvSpPr>
          <p:cNvPr id="5123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5124" name="Rectangle 2"/>
          <p:cNvSpPr>
            <a:spLocks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87C8FA03-5D2C-4885-A98B-BF3D24FB5D83}" type="slidenum">
              <a:rPr lang="ru-RU" altLang="ru-RU"/>
              <a:pPr/>
              <a:t>10</a:t>
            </a:fld>
            <a:endParaRPr lang="ru-RU" altLang="ru-RU"/>
          </a:p>
        </p:txBody>
      </p:sp>
      <p:sp>
        <p:nvSpPr>
          <p:cNvPr id="29699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9700" name="Rectangle 2"/>
          <p:cNvSpPr>
            <a:spLocks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91A69E48-C145-4104-8E79-679D53080054}" type="slidenum">
              <a:rPr lang="ru-RU" altLang="ru-RU"/>
              <a:pPr/>
              <a:t>2</a:t>
            </a:fld>
            <a:endParaRPr lang="ru-RU" altLang="ru-RU"/>
          </a:p>
        </p:txBody>
      </p:sp>
      <p:sp>
        <p:nvSpPr>
          <p:cNvPr id="13315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3316" name="Rectangle 2"/>
          <p:cNvSpPr>
            <a:spLocks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B835A722-A33A-419C-9EFD-63A67CCC84FE}" type="slidenum">
              <a:rPr lang="ru-RU" altLang="ru-RU"/>
              <a:pPr/>
              <a:t>3</a:t>
            </a:fld>
            <a:endParaRPr lang="ru-RU" altLang="ru-RU"/>
          </a:p>
        </p:txBody>
      </p:sp>
      <p:sp>
        <p:nvSpPr>
          <p:cNvPr id="15363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5364" name="Rectangle 2"/>
          <p:cNvSpPr>
            <a:spLocks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88862C7E-39DB-46BE-A2E6-1FC0619B7396}" type="slidenum">
              <a:rPr lang="ru-RU" altLang="ru-RU"/>
              <a:pPr/>
              <a:t>4</a:t>
            </a:fld>
            <a:endParaRPr lang="ru-RU" altLang="ru-RU"/>
          </a:p>
        </p:txBody>
      </p:sp>
      <p:sp>
        <p:nvSpPr>
          <p:cNvPr id="17411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7412" name="Rectangle 2"/>
          <p:cNvSpPr>
            <a:spLocks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DDF02DEA-E54F-4D60-B73D-A0D8209B0D3F}" type="slidenum">
              <a:rPr lang="ru-RU" altLang="ru-RU"/>
              <a:pPr/>
              <a:t>5</a:t>
            </a:fld>
            <a:endParaRPr lang="ru-RU" altLang="ru-RU"/>
          </a:p>
        </p:txBody>
      </p:sp>
      <p:sp>
        <p:nvSpPr>
          <p:cNvPr id="19459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9460" name="Rectangle 2"/>
          <p:cNvSpPr>
            <a:spLocks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896F9812-2A66-429B-A07E-0E6E5A9C2F1E}" type="slidenum">
              <a:rPr lang="ru-RU" altLang="ru-RU"/>
              <a:pPr/>
              <a:t>6</a:t>
            </a:fld>
            <a:endParaRPr lang="ru-RU" altLang="ru-RU"/>
          </a:p>
        </p:txBody>
      </p:sp>
      <p:sp>
        <p:nvSpPr>
          <p:cNvPr id="21507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1508" name="Rectangle 2"/>
          <p:cNvSpPr>
            <a:spLocks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DFA65171-87EF-4038-B7CA-C5C4481688C6}" type="slidenum">
              <a:rPr lang="ru-RU" altLang="ru-RU"/>
              <a:pPr/>
              <a:t>7</a:t>
            </a:fld>
            <a:endParaRPr lang="ru-RU" altLang="ru-RU"/>
          </a:p>
        </p:txBody>
      </p:sp>
      <p:sp>
        <p:nvSpPr>
          <p:cNvPr id="23555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3556" name="Rectangle 2"/>
          <p:cNvSpPr>
            <a:spLocks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80F15DDB-4682-4CA0-BE14-7EBD3F08B914}" type="slidenum">
              <a:rPr lang="ru-RU" altLang="ru-RU"/>
              <a:pPr/>
              <a:t>8</a:t>
            </a:fld>
            <a:endParaRPr lang="ru-RU" altLang="ru-RU"/>
          </a:p>
        </p:txBody>
      </p:sp>
      <p:sp>
        <p:nvSpPr>
          <p:cNvPr id="25603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5604" name="Rectangle 2"/>
          <p:cNvSpPr>
            <a:spLocks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CBB48FBE-3439-4ED3-B045-067293C5EB5E}" type="slidenum">
              <a:rPr lang="ru-RU" altLang="ru-RU"/>
              <a:pPr/>
              <a:t>9</a:t>
            </a:fld>
            <a:endParaRPr lang="ru-RU" altLang="ru-RU"/>
          </a:p>
        </p:txBody>
      </p:sp>
      <p:sp>
        <p:nvSpPr>
          <p:cNvPr id="27651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7652" name="Rectangle 2"/>
          <p:cNvSpPr>
            <a:spLocks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27.9.16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C29C44F-70CC-42BB-B70D-60FF966354B5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27.9.16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2898B00-5B50-4F04-ADAD-B05C09B0DB36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1122363"/>
            <a:ext cx="1971675" cy="50546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1122363"/>
            <a:ext cx="5762625" cy="50546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27.9.16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2A4CA71-78B6-4D94-8E5F-199DB8AE9365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122363"/>
            <a:ext cx="7770813" cy="2386012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27.9.16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ECAAED-7F5B-4FB4-BE71-072F1F309CEB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27.9.16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DF03C20-E335-45D7-B184-A44FBD181800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27.9.16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BDF61C2-6F71-4ADB-8384-5D0FDC28D07D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27.9.16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E5D649-FE31-41B3-B60F-705749C0EB5E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39751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8600" cy="39751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27.9.16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9E777F6-C57F-46B7-B825-09CAA681F16D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27.9.16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BC1A459-94E0-44CF-B275-2D60463DB8B0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27.9.16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C12BD7D-B0E5-4D17-B964-7EA8705C415E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27.9.16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F12B2F7-EC08-472B-A958-CC8AC6902067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27.9.16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7B4131-81DA-4A6A-B16C-DE47B7925191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27.9.16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BE54D5-6121-4EBD-B87B-8D7300592831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27.9.16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0AC5EAB-919A-496F-9E2D-C3804114A13F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27.9.16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9C4FCE6-CEDF-4D91-A2F7-11B2EA3490B2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3050"/>
            <a:ext cx="2055813" cy="5307013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9800" cy="530701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27.9.16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DE22A65-3375-4E7F-88E6-10AD17B7D8F0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27.9.16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8F8D24-626F-4F2D-BA5C-FBFFE9779F79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27.9.16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2340C6-F763-4A9E-B70C-4C2C65C93623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27.9.16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34058FA-E8F5-4FD7-9D6C-E2F0D67572C1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27.9.16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43642A-D173-453B-B82B-3D4BF1CD82BD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27.9.16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2BE5FB-85FF-4642-8CB1-3D7BCB0F8036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27.9.16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04D950-322D-4A5C-9A22-7F9B8ED84192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27.9.16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C88AB2-0FD6-41F6-A777-0703FD63CC69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122363"/>
            <a:ext cx="7770813" cy="23860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Образец заголовка</a:t>
            </a:r>
          </a:p>
        </p:txBody>
      </p:sp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1143000" y="3602038"/>
            <a:ext cx="6856413" cy="1654175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>
            <a:lvl1pPr algn="ctr">
              <a:defRPr sz="32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marL="457200" algn="ctr">
              <a:defRPr sz="32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 marL="914400" algn="ctr">
              <a:defRPr sz="32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 marL="1371600" algn="ctr">
              <a:defRPr sz="32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 marL="1828800" algn="ctr">
              <a:defRPr sz="32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algn="ctr" defTabSz="449263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algn="ctr" defTabSz="449263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algn="ctr" defTabSz="449263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algn="ctr" defTabSz="449263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n-GB" altLang="ru-RU"/>
              <a:t>Образец подзаголовка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28650" y="6356350"/>
            <a:ext cx="2055813" cy="36353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 sz="1200">
                <a:solidFill>
                  <a:srgbClr val="8B8B8B"/>
                </a:solidFill>
                <a:latin typeface="+mn-lt"/>
                <a:cs typeface="Segoe UI" panose="020B0502040204020203" pitchFamily="34" charset="0"/>
              </a:defRPr>
            </a:lvl1pPr>
          </a:lstStyle>
          <a:p>
            <a:pPr>
              <a:defRPr/>
            </a:pPr>
            <a:r>
              <a:rPr lang="ru-RU" altLang="ru-RU"/>
              <a:t>27.9.16</a:t>
            </a:r>
          </a:p>
        </p:txBody>
      </p:sp>
      <p:sp>
        <p:nvSpPr>
          <p:cNvPr id="1029" name="Text Box 4"/>
          <p:cNvSpPr txBox="1">
            <a:spLocks noChangeArrowheads="1"/>
          </p:cNvSpPr>
          <p:nvPr/>
        </p:nvSpPr>
        <p:spPr bwMode="auto">
          <a:xfrm>
            <a:off x="3028950" y="6356350"/>
            <a:ext cx="30861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457950" y="6356350"/>
            <a:ext cx="2055813" cy="36353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  <a:defRPr sz="1200">
                <a:solidFill>
                  <a:srgbClr val="8B8B8B"/>
                </a:solidFill>
                <a:latin typeface="Calibri" pitchFamily="34" charset="0"/>
                <a:cs typeface="Segoe UI" pitchFamily="34" charset="0"/>
              </a:defRPr>
            </a:lvl1pPr>
          </a:lstStyle>
          <a:p>
            <a:fld id="{1EAD6911-70E9-4A36-B53F-69920559E1E2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hf sldNum="0" hdr="0" ftr="0"/>
  <p:txStyles>
    <p:titleStyle>
      <a:lvl1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2pPr>
      <a:lvl3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3pPr>
      <a:lvl4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4pPr>
      <a:lvl5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5pPr>
      <a:lvl6pPr marL="25146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6pPr>
      <a:lvl7pPr marL="29718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7pPr>
      <a:lvl8pPr marL="34290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8pPr>
      <a:lvl9pPr marL="38862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9pPr>
    </p:titleStyle>
    <p:bodyStyle>
      <a:lvl1pPr marL="342900" indent="-342900" algn="l" defTabSz="449263" rtl="0" eaLnBrk="0" fontAlgn="base" hangingPunct="0">
        <a:lnSpc>
          <a:spcPct val="92000"/>
        </a:lnSpc>
        <a:spcBef>
          <a:spcPts val="142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8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2000"/>
        </a:lnSpc>
        <a:spcBef>
          <a:spcPts val="1138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92000"/>
        </a:lnSpc>
        <a:spcBef>
          <a:spcPts val="8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92000"/>
        </a:lnSpc>
        <a:spcBef>
          <a:spcPts val="57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92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dt"/>
          </p:nvPr>
        </p:nvSpPr>
        <p:spPr bwMode="auto">
          <a:xfrm>
            <a:off x="628650" y="6356350"/>
            <a:ext cx="2055813" cy="36353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 sz="1200">
                <a:solidFill>
                  <a:srgbClr val="8B8B8B"/>
                </a:solidFill>
                <a:latin typeface="+mn-lt"/>
                <a:cs typeface="Segoe UI" panose="020B0502040204020203" pitchFamily="34" charset="0"/>
              </a:defRPr>
            </a:lvl1pPr>
          </a:lstStyle>
          <a:p>
            <a:pPr>
              <a:defRPr/>
            </a:pPr>
            <a:r>
              <a:rPr lang="ru-RU" altLang="ru-RU"/>
              <a:t>27.9.16</a:t>
            </a:r>
          </a:p>
        </p:txBody>
      </p:sp>
      <p:sp>
        <p:nvSpPr>
          <p:cNvPr id="2051" name="Text Box 2"/>
          <p:cNvSpPr txBox="1">
            <a:spLocks noChangeArrowheads="1"/>
          </p:cNvSpPr>
          <p:nvPr/>
        </p:nvSpPr>
        <p:spPr bwMode="auto">
          <a:xfrm>
            <a:off x="3028950" y="6356350"/>
            <a:ext cx="30861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/>
          </a:p>
        </p:txBody>
      </p:sp>
      <p:sp>
        <p:nvSpPr>
          <p:cNvPr id="2" name="Rectangle 3"/>
          <p:cNvSpPr>
            <a:spLocks noGrp="1" noChangeArrowheads="1"/>
          </p:cNvSpPr>
          <p:nvPr>
            <p:ph type="sldNum"/>
          </p:nvPr>
        </p:nvSpPr>
        <p:spPr bwMode="auto">
          <a:xfrm>
            <a:off x="6457950" y="6356350"/>
            <a:ext cx="2055813" cy="36353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  <a:defRPr sz="1200">
                <a:solidFill>
                  <a:srgbClr val="8B8B8B"/>
                </a:solidFill>
                <a:latin typeface="Calibri" pitchFamily="34" charset="0"/>
                <a:cs typeface="Segoe UI" pitchFamily="34" charset="0"/>
              </a:defRPr>
            </a:lvl1pPr>
          </a:lstStyle>
          <a:p>
            <a:fld id="{671DF0C0-2D89-4B9F-8C35-AD472DEF423C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2053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3050"/>
            <a:ext cx="8228013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текста заголовка щёлкните мышью</a:t>
            </a:r>
          </a:p>
        </p:txBody>
      </p:sp>
      <p:sp>
        <p:nvSpPr>
          <p:cNvPr id="2054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8013" cy="3975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8448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структуры щёлкните мышью</a:t>
            </a:r>
          </a:p>
          <a:p>
            <a:pPr lvl="1"/>
            <a:r>
              <a:rPr lang="en-GB" altLang="ru-RU" smtClean="0"/>
              <a:t>Второй уровень структуры</a:t>
            </a:r>
          </a:p>
          <a:p>
            <a:pPr lvl="2"/>
            <a:r>
              <a:rPr lang="en-GB" altLang="ru-RU" smtClean="0"/>
              <a:t>Третий уровень структуры</a:t>
            </a:r>
          </a:p>
          <a:p>
            <a:pPr lvl="3"/>
            <a:r>
              <a:rPr lang="en-GB" altLang="ru-RU" smtClean="0"/>
              <a:t>Четвёртый уровень структуры</a:t>
            </a:r>
          </a:p>
          <a:p>
            <a:pPr lvl="4"/>
            <a:r>
              <a:rPr lang="en-GB" altLang="ru-RU" smtClean="0"/>
              <a:t>Пятый уровень структуры</a:t>
            </a:r>
          </a:p>
          <a:p>
            <a:pPr lvl="4"/>
            <a:r>
              <a:rPr lang="en-GB" altLang="ru-RU" smtClean="0"/>
              <a:t>Шестой уровень структуры</a:t>
            </a:r>
          </a:p>
          <a:p>
            <a:pPr lvl="4"/>
            <a:r>
              <a:rPr lang="en-GB" altLang="ru-RU" smtClean="0"/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sldNum="0" hdr="0" ftr="0"/>
  <p:txStyles>
    <p:titleStyle>
      <a:lvl1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2pPr>
      <a:lvl3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3pPr>
      <a:lvl4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4pPr>
      <a:lvl5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5pPr>
      <a:lvl6pPr marL="25146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6pPr>
      <a:lvl7pPr marL="29718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7pPr>
      <a:lvl8pPr marL="34290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8pPr>
      <a:lvl9pPr marL="38862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9pPr>
    </p:titleStyle>
    <p:bodyStyle>
      <a:lvl1pPr marL="342900" indent="-342900" algn="l" defTabSz="449263" rtl="0" eaLnBrk="0" fontAlgn="base" hangingPunct="0">
        <a:lnSpc>
          <a:spcPct val="92000"/>
        </a:lnSpc>
        <a:spcBef>
          <a:spcPts val="142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8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2000"/>
        </a:lnSpc>
        <a:spcBef>
          <a:spcPts val="1138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92000"/>
        </a:lnSpc>
        <a:spcBef>
          <a:spcPts val="8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92000"/>
        </a:lnSpc>
        <a:spcBef>
          <a:spcPts val="57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92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2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63" y="-3175"/>
            <a:ext cx="9139237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4099" name="Rectangle 2"/>
          <p:cNvSpPr>
            <a:spLocks noChangeArrowheads="1"/>
          </p:cNvSpPr>
          <p:nvPr/>
        </p:nvSpPr>
        <p:spPr bwMode="auto">
          <a:xfrm>
            <a:off x="900113" y="549275"/>
            <a:ext cx="7632700" cy="49847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</a:pPr>
            <a:endParaRPr lang="ru-RU" altLang="ru-RU" sz="4400" b="1" i="1" dirty="0">
              <a:solidFill>
                <a:srgbClr val="C55A11"/>
              </a:solidFill>
              <a:latin typeface="Georgia" pitchFamily="18" charset="0"/>
            </a:endParaRPr>
          </a:p>
          <a:p>
            <a:pPr algn="ctr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</a:pPr>
            <a:endParaRPr lang="ru-RU" altLang="ru-RU" sz="4400" b="1" i="1" dirty="0">
              <a:solidFill>
                <a:srgbClr val="C55A11"/>
              </a:solidFill>
              <a:latin typeface="Georgia" pitchFamily="18" charset="0"/>
            </a:endParaRPr>
          </a:p>
          <a:p>
            <a:pPr algn="ctr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</a:pPr>
            <a:endParaRPr lang="ru-RU" altLang="ru-RU" sz="4400" b="1" i="1" dirty="0">
              <a:solidFill>
                <a:srgbClr val="C55A11"/>
              </a:solidFill>
              <a:latin typeface="Georgia" pitchFamily="18" charset="0"/>
            </a:endParaRPr>
          </a:p>
          <a:p>
            <a:pPr algn="ctr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</a:pPr>
            <a:r>
              <a:rPr lang="ru-RU" altLang="ru-RU" sz="4400" b="1" i="1" dirty="0">
                <a:solidFill>
                  <a:srgbClr val="C55A11"/>
                </a:solidFill>
                <a:latin typeface="Georgia" pitchFamily="18" charset="0"/>
              </a:rPr>
              <a:t>Город, в котором </a:t>
            </a:r>
          </a:p>
          <a:p>
            <a:pPr algn="ctr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</a:pPr>
            <a:r>
              <a:rPr lang="ru-RU" altLang="ru-RU" sz="4400" b="1" i="1" dirty="0">
                <a:solidFill>
                  <a:srgbClr val="C55A11"/>
                </a:solidFill>
                <a:latin typeface="Georgia" pitchFamily="18" charset="0"/>
              </a:rPr>
              <a:t>мы живем</a:t>
            </a:r>
          </a:p>
          <a:p>
            <a:pPr algn="ctr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</a:pPr>
            <a:endParaRPr lang="ru-RU" altLang="ru-RU" sz="4400" b="1" i="1" dirty="0">
              <a:solidFill>
                <a:srgbClr val="C55A11"/>
              </a:solidFill>
              <a:latin typeface="Georgia" pitchFamily="18" charset="0"/>
            </a:endParaRPr>
          </a:p>
          <a:p>
            <a:pPr algn="ctr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</a:pPr>
            <a:r>
              <a:rPr lang="ru-RU" altLang="ru-RU" b="1" i="1" dirty="0">
                <a:solidFill>
                  <a:srgbClr val="C55A11"/>
                </a:solidFill>
                <a:latin typeface="Georgia" pitchFamily="18" charset="0"/>
              </a:rPr>
              <a:t>  Выполнила: </a:t>
            </a:r>
          </a:p>
          <a:p>
            <a:pPr algn="ctr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</a:pPr>
            <a:r>
              <a:rPr lang="ru-RU" altLang="ru-RU" b="1" i="1" dirty="0">
                <a:solidFill>
                  <a:srgbClr val="C55A11"/>
                </a:solidFill>
                <a:latin typeface="Georgia" pitchFamily="18" charset="0"/>
              </a:rPr>
              <a:t>                                                 Чистякова Наталья Геннадьевна</a:t>
            </a:r>
          </a:p>
          <a:p>
            <a:pPr algn="ctr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</a:pPr>
            <a:r>
              <a:rPr lang="ru-RU" altLang="ru-RU" b="1" i="1" dirty="0">
                <a:solidFill>
                  <a:srgbClr val="C55A11"/>
                </a:solidFill>
                <a:latin typeface="Georgia" pitchFamily="18" charset="0"/>
              </a:rPr>
              <a:t>                 </a:t>
            </a:r>
          </a:p>
        </p:txBody>
      </p:sp>
      <p:sp>
        <p:nvSpPr>
          <p:cNvPr id="4100" name="Прямоугольник 3"/>
          <p:cNvSpPr>
            <a:spLocks noChangeArrowheads="1"/>
          </p:cNvSpPr>
          <p:nvPr/>
        </p:nvSpPr>
        <p:spPr bwMode="auto">
          <a:xfrm>
            <a:off x="1547813" y="836613"/>
            <a:ext cx="61928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400" b="1" i="1">
                <a:solidFill>
                  <a:srgbClr val="C55A11"/>
                </a:solidFill>
                <a:latin typeface="Georgia" pitchFamily="18" charset="0"/>
              </a:rPr>
              <a:t>     МБДОУ "ДС № 194 г.Челябинска"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51920" y="5877272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hangingPunct="1">
              <a:buClr>
                <a:srgbClr val="000000"/>
              </a:buClr>
              <a:buSzPct val="10000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</a:pPr>
            <a:r>
              <a:rPr lang="ru-RU" altLang="ru-RU" b="1" i="1" dirty="0">
                <a:solidFill>
                  <a:srgbClr val="C55A11"/>
                </a:solidFill>
                <a:latin typeface="Georgia" pitchFamily="18" charset="0"/>
              </a:rPr>
              <a:t>2019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"/>
          <p:cNvSpPr>
            <a:spLocks noChangeArrowheads="1"/>
          </p:cNvSpPr>
          <p:nvPr/>
        </p:nvSpPr>
        <p:spPr bwMode="auto">
          <a:xfrm>
            <a:off x="1338263" y="1266825"/>
            <a:ext cx="1082675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eaLnBrk="1" hangingPunct="1">
              <a:lnSpc>
                <a:spcPct val="150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449263" algn="l"/>
                <a:tab pos="898525" algn="l"/>
              </a:tabLst>
            </a:pPr>
            <a:r>
              <a:rPr lang="ru-RU" altLang="ru-RU" b="1" i="1">
                <a:solidFill>
                  <a:srgbClr val="806000"/>
                </a:solidFill>
                <a:latin typeface="Trebuchet MS" pitchFamily="34" charset="0"/>
              </a:rPr>
              <a:t> </a:t>
            </a:r>
            <a:r>
              <a:rPr lang="ru-RU" altLang="ru-RU" b="1" i="1">
                <a:solidFill>
                  <a:srgbClr val="843C0B"/>
                </a:solidFill>
                <a:latin typeface="Trebuchet MS" pitchFamily="34" charset="0"/>
              </a:rPr>
              <a:t>Текст</a:t>
            </a:r>
          </a:p>
        </p:txBody>
      </p:sp>
      <p:pic>
        <p:nvPicPr>
          <p:cNvPr id="28675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39238" cy="69738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8676" name="Rectangle 6"/>
          <p:cNvSpPr>
            <a:spLocks noChangeArrowheads="1"/>
          </p:cNvSpPr>
          <p:nvPr/>
        </p:nvSpPr>
        <p:spPr bwMode="auto">
          <a:xfrm>
            <a:off x="582613" y="6051550"/>
            <a:ext cx="755650" cy="40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/>
          </a:p>
        </p:txBody>
      </p:sp>
      <p:pic>
        <p:nvPicPr>
          <p:cNvPr id="28677" name="Рисунок 3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4663" y="428625"/>
            <a:ext cx="2624137" cy="240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8" name="Рисунок 8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954338" y="1082675"/>
            <a:ext cx="3163887" cy="246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9" name="Рисунок 9"/>
          <p:cNvPicPr>
            <a:picLocks noChangeAspect="1"/>
          </p:cNvPicPr>
          <p:nvPr/>
        </p:nvPicPr>
        <p:blipFill>
          <a:blip r:embed="rId6" cstate="screen"/>
          <a:srcRect t="-3025"/>
          <a:stretch>
            <a:fillRect/>
          </a:stretch>
        </p:blipFill>
        <p:spPr bwMode="auto">
          <a:xfrm>
            <a:off x="4956175" y="3454400"/>
            <a:ext cx="3641725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0" name="Рисунок 1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74663" y="3935413"/>
            <a:ext cx="4605337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81" name="TextBox 1"/>
          <p:cNvSpPr txBox="1">
            <a:spLocks noChangeArrowheads="1"/>
          </p:cNvSpPr>
          <p:nvPr/>
        </p:nvSpPr>
        <p:spPr bwMode="auto">
          <a:xfrm>
            <a:off x="8243888" y="6308725"/>
            <a:ext cx="4413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/>
              <a:t>13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"/>
          <p:cNvSpPr>
            <a:spLocks noChangeArrowheads="1"/>
          </p:cNvSpPr>
          <p:nvPr/>
        </p:nvSpPr>
        <p:spPr bwMode="auto">
          <a:xfrm>
            <a:off x="1338263" y="1266825"/>
            <a:ext cx="1082675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eaLnBrk="1" hangingPunct="1">
              <a:lnSpc>
                <a:spcPct val="150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449263" algn="l"/>
                <a:tab pos="898525" algn="l"/>
              </a:tabLst>
            </a:pPr>
            <a:r>
              <a:rPr lang="ru-RU" altLang="ru-RU" b="1" i="1">
                <a:solidFill>
                  <a:srgbClr val="806000"/>
                </a:solidFill>
                <a:latin typeface="Trebuchet MS" pitchFamily="34" charset="0"/>
              </a:rPr>
              <a:t> </a:t>
            </a:r>
            <a:r>
              <a:rPr lang="ru-RU" altLang="ru-RU" b="1" i="1">
                <a:solidFill>
                  <a:srgbClr val="843C0B"/>
                </a:solidFill>
                <a:latin typeface="Trebuchet MS" pitchFamily="34" charset="0"/>
              </a:rPr>
              <a:t>Текст</a:t>
            </a:r>
          </a:p>
        </p:txBody>
      </p:sp>
      <p:pic>
        <p:nvPicPr>
          <p:cNvPr id="12291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63" y="0"/>
            <a:ext cx="9139237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2292" name="Рисунок 3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215063" y="2857500"/>
            <a:ext cx="2492375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Рисунок 4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786313" y="1785938"/>
            <a:ext cx="2474912" cy="348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Рисунок 5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571875" y="428625"/>
            <a:ext cx="2417763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5" name="Рисунок 6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1714500" y="714375"/>
            <a:ext cx="2357438" cy="337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6" name="Рисунок 7"/>
          <p:cNvPicPr>
            <a:picLocks noChangeAspect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428625" y="2143125"/>
            <a:ext cx="3000375" cy="435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7" name="TextBox 1"/>
          <p:cNvSpPr txBox="1">
            <a:spLocks noChangeArrowheads="1"/>
          </p:cNvSpPr>
          <p:nvPr/>
        </p:nvSpPr>
        <p:spPr bwMode="auto">
          <a:xfrm>
            <a:off x="8707438" y="6237288"/>
            <a:ext cx="4365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/>
              <a:t>5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"/>
          <p:cNvSpPr>
            <a:spLocks noChangeArrowheads="1"/>
          </p:cNvSpPr>
          <p:nvPr/>
        </p:nvSpPr>
        <p:spPr bwMode="auto">
          <a:xfrm>
            <a:off x="1338263" y="1266825"/>
            <a:ext cx="1082675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eaLnBrk="1" hangingPunct="1">
              <a:lnSpc>
                <a:spcPct val="150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449263" algn="l"/>
                <a:tab pos="898525" algn="l"/>
              </a:tabLst>
            </a:pPr>
            <a:r>
              <a:rPr lang="ru-RU" altLang="ru-RU" b="1" i="1">
                <a:solidFill>
                  <a:srgbClr val="806000"/>
                </a:solidFill>
                <a:latin typeface="Trebuchet MS" pitchFamily="34" charset="0"/>
              </a:rPr>
              <a:t> </a:t>
            </a:r>
            <a:r>
              <a:rPr lang="ru-RU" altLang="ru-RU" b="1" i="1">
                <a:solidFill>
                  <a:srgbClr val="843C0B"/>
                </a:solidFill>
                <a:latin typeface="Trebuchet MS" pitchFamily="34" charset="0"/>
              </a:rPr>
              <a:t>Текст</a:t>
            </a:r>
          </a:p>
        </p:txBody>
      </p:sp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63" y="-6350"/>
            <a:ext cx="9139237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4340" name="Рисунок 3" descr="https://i.mycdn.me/image?id=867487718920&amp;t=3&amp;plc=WEB&amp;tkn=*bFvEASNDYW3yqBd-RbsgjzSFNco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81013" y="476250"/>
            <a:ext cx="2797175" cy="396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Рисунок 4" descr="https://i.mycdn.me/image?id=867487720712&amp;t=3&amp;plc=WEB&amp;tkn=*Ehzokdf7z1dMEuczY5RE-U5mVrc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143250" y="1406525"/>
            <a:ext cx="2857500" cy="404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Рисунок 5" descr="https://i.mycdn.me/image?id=867487726600&amp;t=3&amp;plc=WEB&amp;tkn=*2zo3FHwe_A0gTNL9z5Afz6ci18Q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902325" y="2432050"/>
            <a:ext cx="2833688" cy="401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3" name="TextBox 1"/>
          <p:cNvSpPr txBox="1">
            <a:spLocks noChangeArrowheads="1"/>
          </p:cNvSpPr>
          <p:nvPr/>
        </p:nvSpPr>
        <p:spPr bwMode="auto">
          <a:xfrm>
            <a:off x="8316913" y="6165850"/>
            <a:ext cx="5048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/>
              <a:t>6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"/>
          <p:cNvSpPr>
            <a:spLocks noChangeArrowheads="1"/>
          </p:cNvSpPr>
          <p:nvPr/>
        </p:nvSpPr>
        <p:spPr bwMode="auto">
          <a:xfrm>
            <a:off x="1338263" y="1266825"/>
            <a:ext cx="1082675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eaLnBrk="1" hangingPunct="1">
              <a:lnSpc>
                <a:spcPct val="150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449263" algn="l"/>
                <a:tab pos="898525" algn="l"/>
              </a:tabLst>
            </a:pPr>
            <a:r>
              <a:rPr lang="ru-RU" altLang="ru-RU" b="1" i="1">
                <a:solidFill>
                  <a:srgbClr val="806000"/>
                </a:solidFill>
                <a:latin typeface="Trebuchet MS" pitchFamily="34" charset="0"/>
              </a:rPr>
              <a:t> </a:t>
            </a:r>
            <a:r>
              <a:rPr lang="ru-RU" altLang="ru-RU" b="1" i="1">
                <a:solidFill>
                  <a:srgbClr val="843C0B"/>
                </a:solidFill>
                <a:latin typeface="Trebuchet MS" pitchFamily="34" charset="0"/>
              </a:rPr>
              <a:t>Текст</a:t>
            </a:r>
          </a:p>
        </p:txBody>
      </p:sp>
      <p:pic>
        <p:nvPicPr>
          <p:cNvPr id="16387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39238" cy="69738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6388" name="Rectangle 6"/>
          <p:cNvSpPr>
            <a:spLocks noChangeArrowheads="1"/>
          </p:cNvSpPr>
          <p:nvPr/>
        </p:nvSpPr>
        <p:spPr bwMode="auto">
          <a:xfrm>
            <a:off x="582613" y="6051550"/>
            <a:ext cx="755650" cy="40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/>
          </a:p>
        </p:txBody>
      </p:sp>
      <p:pic>
        <p:nvPicPr>
          <p:cNvPr id="16389" name="Picture 5" descr="C:\Users\Администратор\Desktop\РАБОЧАЯ\фото для проекта\DSC0716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42875" y="0"/>
            <a:ext cx="442912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2" descr="C:\Users\Администратор\Desktop\СКОРОГОВОРКИ\проект = город\IMG_20190320_095609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143125" y="2071688"/>
            <a:ext cx="4929188" cy="264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2" descr="C:\Users\Администратор\Desktop\СКОРОГОВОРКИ\проект = город\IMG_20190322_082813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357688" y="4357688"/>
            <a:ext cx="4643437" cy="264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2" name="TextBox 1"/>
          <p:cNvSpPr txBox="1">
            <a:spLocks noChangeArrowheads="1"/>
          </p:cNvSpPr>
          <p:nvPr/>
        </p:nvSpPr>
        <p:spPr bwMode="auto">
          <a:xfrm>
            <a:off x="8532813" y="6308725"/>
            <a:ext cx="4000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/>
              <a:t>7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>
            <a:spLocks noChangeArrowheads="1"/>
          </p:cNvSpPr>
          <p:nvPr/>
        </p:nvSpPr>
        <p:spPr bwMode="auto">
          <a:xfrm>
            <a:off x="1338263" y="1266825"/>
            <a:ext cx="1082675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eaLnBrk="1" hangingPunct="1">
              <a:lnSpc>
                <a:spcPct val="150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449263" algn="l"/>
                <a:tab pos="898525" algn="l"/>
              </a:tabLst>
            </a:pPr>
            <a:r>
              <a:rPr lang="ru-RU" altLang="ru-RU" b="1" i="1">
                <a:solidFill>
                  <a:srgbClr val="806000"/>
                </a:solidFill>
                <a:latin typeface="Trebuchet MS" pitchFamily="34" charset="0"/>
              </a:rPr>
              <a:t> </a:t>
            </a:r>
            <a:r>
              <a:rPr lang="ru-RU" altLang="ru-RU" b="1" i="1">
                <a:solidFill>
                  <a:srgbClr val="843C0B"/>
                </a:solidFill>
                <a:latin typeface="Trebuchet MS" pitchFamily="34" charset="0"/>
              </a:rPr>
              <a:t>Текст</a:t>
            </a:r>
          </a:p>
        </p:txBody>
      </p: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39238" cy="69738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8436" name="Rectangle 6"/>
          <p:cNvSpPr>
            <a:spLocks noChangeArrowheads="1"/>
          </p:cNvSpPr>
          <p:nvPr/>
        </p:nvSpPr>
        <p:spPr bwMode="auto">
          <a:xfrm>
            <a:off x="582613" y="6051550"/>
            <a:ext cx="755650" cy="40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/>
          </a:p>
        </p:txBody>
      </p:sp>
      <p:pic>
        <p:nvPicPr>
          <p:cNvPr id="18437" name="Рисунок 1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920875" y="750888"/>
            <a:ext cx="5603875" cy="557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8" name="TextBox 1"/>
          <p:cNvSpPr txBox="1">
            <a:spLocks noChangeArrowheads="1"/>
          </p:cNvSpPr>
          <p:nvPr/>
        </p:nvSpPr>
        <p:spPr bwMode="auto">
          <a:xfrm flipH="1">
            <a:off x="8316913" y="6329363"/>
            <a:ext cx="2873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/>
              <a:t>8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"/>
          <p:cNvSpPr>
            <a:spLocks noChangeArrowheads="1"/>
          </p:cNvSpPr>
          <p:nvPr/>
        </p:nvSpPr>
        <p:spPr bwMode="auto">
          <a:xfrm>
            <a:off x="1338263" y="1266825"/>
            <a:ext cx="1082675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eaLnBrk="1" hangingPunct="1">
              <a:lnSpc>
                <a:spcPct val="150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449263" algn="l"/>
                <a:tab pos="898525" algn="l"/>
              </a:tabLst>
            </a:pPr>
            <a:r>
              <a:rPr lang="ru-RU" altLang="ru-RU" b="1" i="1">
                <a:solidFill>
                  <a:srgbClr val="806000"/>
                </a:solidFill>
                <a:latin typeface="Trebuchet MS" pitchFamily="34" charset="0"/>
              </a:rPr>
              <a:t> </a:t>
            </a:r>
            <a:r>
              <a:rPr lang="ru-RU" altLang="ru-RU" b="1" i="1">
                <a:solidFill>
                  <a:srgbClr val="843C0B"/>
                </a:solidFill>
                <a:latin typeface="Trebuchet MS" pitchFamily="34" charset="0"/>
              </a:rPr>
              <a:t>Текст</a:t>
            </a:r>
          </a:p>
        </p:txBody>
      </p:sp>
      <p:pic>
        <p:nvPicPr>
          <p:cNvPr id="20483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39238" cy="69738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0484" name="Rectangle 6"/>
          <p:cNvSpPr>
            <a:spLocks noChangeArrowheads="1"/>
          </p:cNvSpPr>
          <p:nvPr/>
        </p:nvSpPr>
        <p:spPr bwMode="auto">
          <a:xfrm>
            <a:off x="582613" y="6051550"/>
            <a:ext cx="755650" cy="40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/>
          </a:p>
        </p:txBody>
      </p:sp>
      <p:pic>
        <p:nvPicPr>
          <p:cNvPr id="20485" name="Picture 3" descr="C:\Users\Администратор\Desktop\СКОРОГОВОРКИ\проект = город\IMG_20190318_10144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8625" y="3643313"/>
            <a:ext cx="4500563" cy="293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2" descr="C:\Users\Администратор\Desktop\СКОРОГОВОРКИ\проект = город\IMG_20190318_101728.jpg"/>
          <p:cNvPicPr>
            <a:picLocks noChangeAspect="1" noChangeArrowheads="1"/>
          </p:cNvPicPr>
          <p:nvPr/>
        </p:nvPicPr>
        <p:blipFill>
          <a:blip r:embed="rId5" cstate="screen"/>
          <a:srcRect b="-3560"/>
          <a:stretch>
            <a:fillRect/>
          </a:stretch>
        </p:blipFill>
        <p:spPr bwMode="auto">
          <a:xfrm>
            <a:off x="5143500" y="428625"/>
            <a:ext cx="3571875" cy="600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3" descr="C:\Users\Администратор\Desktop\РАБОЧАЯ\фото для проекта\DSC07153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28625" y="285750"/>
            <a:ext cx="4505325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8" name="TextBox 1"/>
          <p:cNvSpPr txBox="1">
            <a:spLocks noChangeArrowheads="1"/>
          </p:cNvSpPr>
          <p:nvPr/>
        </p:nvSpPr>
        <p:spPr bwMode="auto">
          <a:xfrm>
            <a:off x="8459788" y="6308725"/>
            <a:ext cx="3286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/>
              <a:t>9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"/>
          <p:cNvSpPr>
            <a:spLocks noChangeArrowheads="1"/>
          </p:cNvSpPr>
          <p:nvPr/>
        </p:nvSpPr>
        <p:spPr bwMode="auto">
          <a:xfrm>
            <a:off x="1338263" y="1266825"/>
            <a:ext cx="1082675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eaLnBrk="1" hangingPunct="1">
              <a:lnSpc>
                <a:spcPct val="150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449263" algn="l"/>
                <a:tab pos="898525" algn="l"/>
              </a:tabLst>
            </a:pPr>
            <a:r>
              <a:rPr lang="ru-RU" altLang="ru-RU" b="1" i="1">
                <a:solidFill>
                  <a:srgbClr val="806000"/>
                </a:solidFill>
                <a:latin typeface="Trebuchet MS" pitchFamily="34" charset="0"/>
              </a:rPr>
              <a:t> </a:t>
            </a:r>
            <a:r>
              <a:rPr lang="ru-RU" altLang="ru-RU" b="1" i="1">
                <a:solidFill>
                  <a:srgbClr val="843C0B"/>
                </a:solidFill>
                <a:latin typeface="Trebuchet MS" pitchFamily="34" charset="0"/>
              </a:rPr>
              <a:t>Текст</a:t>
            </a:r>
          </a:p>
        </p:txBody>
      </p:sp>
      <p:pic>
        <p:nvPicPr>
          <p:cNvPr id="22531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39238" cy="69738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2532" name="Rectangle 6"/>
          <p:cNvSpPr>
            <a:spLocks noChangeArrowheads="1"/>
          </p:cNvSpPr>
          <p:nvPr/>
        </p:nvSpPr>
        <p:spPr bwMode="auto">
          <a:xfrm>
            <a:off x="582613" y="6051550"/>
            <a:ext cx="755650" cy="40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/>
          </a:p>
        </p:txBody>
      </p:sp>
      <p:pic>
        <p:nvPicPr>
          <p:cNvPr id="22533" name="Рисунок 2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5288" y="419100"/>
            <a:ext cx="5400675" cy="342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Рисунок 6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635375" y="3057525"/>
            <a:ext cx="5040313" cy="349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5" name="TextBox 1"/>
          <p:cNvSpPr txBox="1">
            <a:spLocks noChangeArrowheads="1"/>
          </p:cNvSpPr>
          <p:nvPr/>
        </p:nvSpPr>
        <p:spPr bwMode="auto">
          <a:xfrm>
            <a:off x="8532813" y="6381750"/>
            <a:ext cx="4413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/>
              <a:t>10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"/>
          <p:cNvSpPr>
            <a:spLocks noChangeArrowheads="1"/>
          </p:cNvSpPr>
          <p:nvPr/>
        </p:nvSpPr>
        <p:spPr bwMode="auto">
          <a:xfrm>
            <a:off x="1338263" y="1266825"/>
            <a:ext cx="1082675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eaLnBrk="1" hangingPunct="1">
              <a:lnSpc>
                <a:spcPct val="150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449263" algn="l"/>
                <a:tab pos="898525" algn="l"/>
              </a:tabLst>
            </a:pPr>
            <a:r>
              <a:rPr lang="ru-RU" altLang="ru-RU" b="1" i="1">
                <a:solidFill>
                  <a:srgbClr val="806000"/>
                </a:solidFill>
                <a:latin typeface="Trebuchet MS" pitchFamily="34" charset="0"/>
              </a:rPr>
              <a:t> </a:t>
            </a:r>
            <a:r>
              <a:rPr lang="ru-RU" altLang="ru-RU" b="1" i="1">
                <a:solidFill>
                  <a:srgbClr val="843C0B"/>
                </a:solidFill>
                <a:latin typeface="Trebuchet MS" pitchFamily="34" charset="0"/>
              </a:rPr>
              <a:t>Текст</a:t>
            </a:r>
          </a:p>
        </p:txBody>
      </p:sp>
      <p:pic>
        <p:nvPicPr>
          <p:cNvPr id="24579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39238" cy="69738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4580" name="Rectangle 6"/>
          <p:cNvSpPr>
            <a:spLocks noChangeArrowheads="1"/>
          </p:cNvSpPr>
          <p:nvPr/>
        </p:nvSpPr>
        <p:spPr bwMode="auto">
          <a:xfrm>
            <a:off x="582613" y="6051550"/>
            <a:ext cx="755650" cy="40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/>
          </a:p>
        </p:txBody>
      </p:sp>
      <p:sp>
        <p:nvSpPr>
          <p:cNvPr id="24581" name="TextBox 1"/>
          <p:cNvSpPr txBox="1">
            <a:spLocks noChangeArrowheads="1"/>
          </p:cNvSpPr>
          <p:nvPr/>
        </p:nvSpPr>
        <p:spPr bwMode="auto">
          <a:xfrm>
            <a:off x="8532813" y="6381750"/>
            <a:ext cx="4238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/>
              <a:t>11</a:t>
            </a:r>
          </a:p>
        </p:txBody>
      </p:sp>
      <p:pic>
        <p:nvPicPr>
          <p:cNvPr id="24582" name="Рисунок 7" descr="город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9750" y="1125538"/>
            <a:ext cx="8132763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"/>
          <p:cNvSpPr>
            <a:spLocks noChangeArrowheads="1"/>
          </p:cNvSpPr>
          <p:nvPr/>
        </p:nvSpPr>
        <p:spPr bwMode="auto">
          <a:xfrm>
            <a:off x="1338263" y="1266825"/>
            <a:ext cx="1082675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eaLnBrk="1" hangingPunct="1">
              <a:lnSpc>
                <a:spcPct val="150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449263" algn="l"/>
                <a:tab pos="898525" algn="l"/>
              </a:tabLst>
            </a:pPr>
            <a:r>
              <a:rPr lang="ru-RU" altLang="ru-RU" b="1" i="1">
                <a:solidFill>
                  <a:srgbClr val="806000"/>
                </a:solidFill>
                <a:latin typeface="Trebuchet MS" pitchFamily="34" charset="0"/>
              </a:rPr>
              <a:t> </a:t>
            </a:r>
            <a:r>
              <a:rPr lang="ru-RU" altLang="ru-RU" b="1" i="1">
                <a:solidFill>
                  <a:srgbClr val="843C0B"/>
                </a:solidFill>
                <a:latin typeface="Trebuchet MS" pitchFamily="34" charset="0"/>
              </a:rPr>
              <a:t>Текст</a:t>
            </a:r>
          </a:p>
        </p:txBody>
      </p:sp>
      <p:pic>
        <p:nvPicPr>
          <p:cNvPr id="26627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39238" cy="69738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6628" name="Rectangle 6"/>
          <p:cNvSpPr>
            <a:spLocks noChangeArrowheads="1"/>
          </p:cNvSpPr>
          <p:nvPr/>
        </p:nvSpPr>
        <p:spPr bwMode="auto">
          <a:xfrm>
            <a:off x="582613" y="6051550"/>
            <a:ext cx="755650" cy="40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/>
          </a:p>
        </p:txBody>
      </p:sp>
      <p:pic>
        <p:nvPicPr>
          <p:cNvPr id="26629" name="Рисунок 1"/>
          <p:cNvPicPr>
            <a:picLocks noChangeAspect="1"/>
          </p:cNvPicPr>
          <p:nvPr/>
        </p:nvPicPr>
        <p:blipFill>
          <a:blip r:embed="rId4" cstate="screen"/>
          <a:srcRect t="-816"/>
          <a:stretch>
            <a:fillRect/>
          </a:stretch>
        </p:blipFill>
        <p:spPr bwMode="auto">
          <a:xfrm>
            <a:off x="468313" y="476250"/>
            <a:ext cx="4275137" cy="325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Рисунок 2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593975" y="1457325"/>
            <a:ext cx="4565650" cy="275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1" name="Рисунок 3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305300" y="4005263"/>
            <a:ext cx="4227513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2" name="TextBox 1"/>
          <p:cNvSpPr txBox="1">
            <a:spLocks noChangeArrowheads="1"/>
          </p:cNvSpPr>
          <p:nvPr/>
        </p:nvSpPr>
        <p:spPr bwMode="auto">
          <a:xfrm>
            <a:off x="8675688" y="6453188"/>
            <a:ext cx="4413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/>
              <a:t>12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ru-RU" sz="1800" b="0" i="0" u="none" strike="noStrike" cap="none" normalizeH="0" baseline="0" smtClean="0">
            <a:ln>
              <a:noFill/>
            </a:ln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ru-RU" sz="1800" b="0" i="0" u="none" strike="noStrike" cap="none" normalizeH="0" baseline="0" smtClean="0">
            <a:ln>
              <a:noFill/>
            </a:ln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ru-RU" sz="1800" b="0" i="0" u="none" strike="noStrike" cap="none" normalizeH="0" baseline="0" smtClean="0">
            <a:ln>
              <a:noFill/>
            </a:ln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ru-RU" sz="1800" b="0" i="0" u="none" strike="noStrike" cap="none" normalizeH="0" baseline="0" smtClean="0">
            <a:ln>
              <a:noFill/>
            </a:ln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941</TotalTime>
  <Words>60</Words>
  <Application>Microsoft Office PowerPoint</Application>
  <PresentationFormat>Экран (4:3)</PresentationFormat>
  <Paragraphs>39</Paragraphs>
  <Slides>10</Slides>
  <Notes>10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20" baseType="lpstr">
      <vt:lpstr>Arial</vt:lpstr>
      <vt:lpstr>Microsoft YaHei</vt:lpstr>
      <vt:lpstr>Calibri</vt:lpstr>
      <vt:lpstr>Times New Roman</vt:lpstr>
      <vt:lpstr>Segoe UI</vt:lpstr>
      <vt:lpstr>Georgia</vt:lpstr>
      <vt:lpstr>Cassandra</vt:lpstr>
      <vt:lpstr>Trebuchet MS</vt:lpstr>
      <vt:lpstr>Тема Office</vt:lpstr>
      <vt:lpstr>1_Тема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Работа</cp:lastModifiedBy>
  <cp:revision>110</cp:revision>
  <cp:lastPrinted>1601-01-01T00:00:00Z</cp:lastPrinted>
  <dcterms:created xsi:type="dcterms:W3CDTF">2013-11-19T02:52:05Z</dcterms:created>
  <dcterms:modified xsi:type="dcterms:W3CDTF">2021-11-13T18:33:48Z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15.0000</vt:lpwstr>
  </property>
  <property fmtid="{D5CDD505-2E9C-101B-9397-08002B2CF9AE}" pid="3" name="Company">
    <vt:lpwstr>SPecialiST RePack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PresentationFormat">
    <vt:lpwstr>Экран (4:3)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3</vt:i4>
  </property>
</Properties>
</file>