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2" r:id="rId4"/>
    <p:sldId id="257" r:id="rId5"/>
    <p:sldId id="269" r:id="rId6"/>
    <p:sldId id="268" r:id="rId7"/>
    <p:sldId id="266" r:id="rId8"/>
    <p:sldId id="267" r:id="rId9"/>
    <p:sldId id="270" r:id="rId10"/>
    <p:sldId id="271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юшечка\Desktop\кипя-красный-чайник-405333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620688"/>
            <a:ext cx="4188296" cy="37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4356585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П     </a:t>
            </a:r>
            <a:r>
              <a:rPr lang="ru-RU" sz="7200" b="1" dirty="0" err="1" smtClean="0"/>
              <a:t>П</a:t>
            </a:r>
            <a:r>
              <a:rPr lang="ru-RU" sz="7200" b="1" dirty="0" smtClean="0"/>
              <a:t>     </a:t>
            </a:r>
            <a:r>
              <a:rPr lang="ru-RU" sz="7200" b="1" dirty="0" err="1" smtClean="0"/>
              <a:t>П</a:t>
            </a:r>
            <a:r>
              <a:rPr lang="ru-RU" sz="7200" b="1" dirty="0" smtClean="0"/>
              <a:t>    </a:t>
            </a:r>
            <a:r>
              <a:rPr lang="ru-RU" sz="7200" b="1" dirty="0" err="1" smtClean="0"/>
              <a:t>П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3404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89240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Олюшечка\Desktop\1-1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3478" y="847266"/>
            <a:ext cx="2108961" cy="175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Олюшечка\Desktop\10080_6_1000x10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68" y="692696"/>
            <a:ext cx="1884040" cy="188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Олюшечка\Desktop\2016-jeep-75th-anniversary-models-0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296" y="692696"/>
            <a:ext cx="2075558" cy="184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51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0.32743 0.419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72" y="2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33681 0.390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0" y="1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-0.66424 0.39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12" y="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юшечка\Desktop\or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77" y="563254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2564904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Олюшечка\Desktop\slide-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77" y="4365104"/>
            <a:ext cx="1263476" cy="130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юшечка\Desktop\or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621107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2951" y="4365104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Олюшечка\Desktop\slide-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216" y="692696"/>
            <a:ext cx="1263476" cy="130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020" y="476672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053" y="4399615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2607" y="2527709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5692" y="4344285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557" y="2564904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5692" y="709951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708" y="4591002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137" y="2603414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943" y="373522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573158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50411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12032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690" y="489054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113" y="4639771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406" y="2603414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6795" y="2682027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238" y="4583568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425" y="422441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юшечка\Desktop\slide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480" y="2420888"/>
            <a:ext cx="1352741" cy="125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601412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24390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Олюшечка\Desktop\slide-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365104"/>
            <a:ext cx="1263476" cy="130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24742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984" y="2427683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Олюшечка\Desktop\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984" y="4411989"/>
            <a:ext cx="1230469" cy="119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336" y="2400069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Олюшечка\Desktop\0019-019-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1480" y="4399615"/>
            <a:ext cx="1246042" cy="127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20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юшечка\Desktop\p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995645" cy="604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00192" y="1052736"/>
            <a:ext cx="1944216" cy="194421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Олюшечка\Desktop\cd67e8945cfcd990f962f5eed4bf968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643" y="3565197"/>
            <a:ext cx="2319313" cy="242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8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юшечка\Desktop\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96" y="476672"/>
            <a:ext cx="896499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1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89240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Олюшечка\Desktop\2b465280b5_lar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01" y="552547"/>
            <a:ext cx="1926868" cy="182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Олюшечка\Desktop\R_1Mb3oGe9u5Zw1V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429" y="449271"/>
            <a:ext cx="1740032" cy="182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Олюшечка\Desktop\2-900x9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24863"/>
            <a:ext cx="2081610" cy="208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8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1.66667E-6 0.440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35469 0.438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6" y="2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-0.29497 0.412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57" y="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88" y="5502862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Олюшечка\Desktop\27498b726e4780ed0d9068aa65da4792ac11fd3f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1409" y="727125"/>
            <a:ext cx="2086949" cy="156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юшечка\Desktop\1390a7_1142529027a54cffb86dfe2c3a25c0ed~mv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755" y="684775"/>
            <a:ext cx="1804741" cy="176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Олюшечка\Desktop\photo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48680"/>
            <a:ext cx="1559696" cy="204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07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0.62761 0.428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72" y="2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L -0.34792 0.426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96" y="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-0.32934 0.418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76" y="2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89240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Олюшечка\Desktop\c032eb3194cce14987b00eebccm9--obuv-ruchnoj-raboty-veselye-tapochk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1447" y="561241"/>
            <a:ext cx="1892153" cy="189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юшечка\Desktop\s12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12" y="721065"/>
            <a:ext cx="1808006" cy="179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Олюшечка\Desktop\AM201_03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721065"/>
            <a:ext cx="1706383" cy="185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07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65886 0.4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34" y="2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00052 0.416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-0.65226 0.385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22" y="1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89240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люшечка\Desktop\bttn-re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98" y="764704"/>
            <a:ext cx="2011263" cy="179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юшечка\Desktop\1acdfe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07301"/>
            <a:ext cx="1876941" cy="187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юшечка\Desktop\1578232067_2-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589147"/>
            <a:ext cx="2513247" cy="251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6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0.33854 0.4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2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36979 0.36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1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48148E-6 L -0.64132 0.346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17232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942" y="5515583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633" y="5515583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Олюшечка\Desktop\pchel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630" y="932309"/>
            <a:ext cx="1951787" cy="146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юшечка\Desktop\5170ae32-d0e3-42cb-a5bd-6e75d58148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932309"/>
            <a:ext cx="2357873" cy="151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юшечка\Desktop\1449126362_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633" y="932309"/>
            <a:ext cx="2327273" cy="174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6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L 0.61927 0.44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55" y="2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L -0.3467 0.404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44" y="2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-0.32951 0.373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76" y="1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юшечка\Desktop\Без имени-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63" y="5589240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юшечка\Desktop\Без имени-111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537287"/>
            <a:ext cx="2455305" cy="113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юшечка\Desktop\Без имени-111 - коп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565445"/>
            <a:ext cx="2394348" cy="11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Олюшечка\Desktop\HTB13wXLSpXXXXbeXVXXq6xXFXXX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9905" y="483176"/>
            <a:ext cx="233523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Олюшечка\Desktop\shutterstock-7296763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86" y="476672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Олюшечка\Desktop\full_60-145-16(0)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7670"/>
            <a:ext cx="2026196" cy="202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51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7 L 0.61736 0.4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68" y="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-0.35469 0.408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3" y="2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0.31545 0.4097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81" y="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Олюшечка</dc:creator>
  <cp:lastModifiedBy>Олюшечка</cp:lastModifiedBy>
  <cp:revision>12</cp:revision>
  <dcterms:created xsi:type="dcterms:W3CDTF">2020-10-31T09:38:18Z</dcterms:created>
  <dcterms:modified xsi:type="dcterms:W3CDTF">2021-11-13T11:23:23Z</dcterms:modified>
</cp:coreProperties>
</file>