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8" r:id="rId11"/>
    <p:sldId id="265" r:id="rId12"/>
    <p:sldId id="266" r:id="rId13"/>
    <p:sldId id="269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66"/>
    <a:srgbClr val="FFFF99"/>
    <a:srgbClr val="FFCC99"/>
    <a:srgbClr val="FFCC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25.11.2020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654cc1c785467f02da8695bfce2e2f6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Рисунок 4" descr="hello_html_e1dddc7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285852" y="2714620"/>
            <a:ext cx="7438523" cy="3919886"/>
          </a:xfrm>
          <a:prstGeom prst="rect">
            <a:avLst/>
          </a:prstGeom>
          <a:effectLst>
            <a:softEdge rad="635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1416693" y="214290"/>
            <a:ext cx="7727307" cy="258532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Деловая игра</a:t>
            </a:r>
          </a:p>
          <a:p>
            <a:pPr algn="ctr"/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«Здоровье дошкольника</a:t>
            </a:r>
          </a:p>
          <a:p>
            <a:pPr algn="ctr"/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в наших руках»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654cc1c785467f02da8695bfce2e2f6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Рисунок 4" descr="116418534_27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57158" y="2320904"/>
            <a:ext cx="2414592" cy="4537096"/>
          </a:xfrm>
          <a:prstGeom prst="rect">
            <a:avLst/>
          </a:prstGeom>
        </p:spPr>
      </p:pic>
      <p:sp>
        <p:nvSpPr>
          <p:cNvPr id="7" name="Лента лицом вниз 6"/>
          <p:cNvSpPr/>
          <p:nvPr/>
        </p:nvSpPr>
        <p:spPr>
          <a:xfrm>
            <a:off x="0" y="357166"/>
            <a:ext cx="9144000" cy="1857388"/>
          </a:xfrm>
          <a:prstGeom prst="ribbon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2500298" y="571480"/>
            <a:ext cx="4192879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Станция 4: </a:t>
            </a:r>
          </a:p>
          <a:p>
            <a:pPr algn="ctr"/>
            <a:r>
              <a:rPr lang="ru-RU" sz="48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«Поэтическая»</a:t>
            </a:r>
            <a:endParaRPr lang="ru-RU" sz="48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10" name="Прямоугольник с двумя скругленными противолежащими углами 9"/>
          <p:cNvSpPr/>
          <p:nvPr/>
        </p:nvSpPr>
        <p:spPr>
          <a:xfrm>
            <a:off x="2928926" y="2786058"/>
            <a:ext cx="5143536" cy="3071834"/>
          </a:xfrm>
          <a:prstGeom prst="round2Diag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3214678" y="3286124"/>
            <a:ext cx="5643602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«Чтобы детям сладко спать…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«Лук, чеснок – вот это чудо… 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«Чтобы кашлем не страдать… </a:t>
            </a:r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«Раз фасоль и два фасоль… 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654cc1c785467f02da8695bfce2e2f6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Прямоугольник с двумя скругленными соседними углами 5"/>
          <p:cNvSpPr/>
          <p:nvPr/>
        </p:nvSpPr>
        <p:spPr>
          <a:xfrm>
            <a:off x="3000364" y="714356"/>
            <a:ext cx="5143536" cy="5643602"/>
          </a:xfrm>
          <a:prstGeom prst="round2Same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1285852" y="1214422"/>
            <a:ext cx="8429652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«Чтобы детям сладко спать… </a:t>
            </a:r>
          </a:p>
          <a:p>
            <a:pPr algn="ctr"/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Нужно музыку включать».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«Лук, чеснок – вот это чудо… </a:t>
            </a:r>
          </a:p>
          <a:p>
            <a:pPr algn="ctr"/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Ох, боится их простуда».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«Чтобы кашлем не страдать… </a:t>
            </a:r>
          </a:p>
          <a:p>
            <a:pPr algn="ctr"/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Надо правильно дышать».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«Раз фасоль и два фасоль… </a:t>
            </a:r>
          </a:p>
          <a:p>
            <a:pPr algn="ctr"/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Массажируем ладонь».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116418534_27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1428736"/>
            <a:ext cx="2786082" cy="5235138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654cc1c785467f02da8695bfce2e2f6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Рисунок 4" descr="train-and-children_1308-43197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142976" y="1142984"/>
            <a:ext cx="7715272" cy="4494120"/>
          </a:xfrm>
          <a:prstGeom prst="rect">
            <a:avLst/>
          </a:prstGeom>
          <a:effectLst>
            <a:softEdge rad="127000"/>
          </a:effec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654cc1c785467f02da8695bfce2e2f6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142976" y="2357430"/>
            <a:ext cx="690766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Спасибо за внимание!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654cc1c785467f02da8695bfce2e2f6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2857488" y="214290"/>
            <a:ext cx="5929354" cy="4357718"/>
          </a:xfrm>
          <a:prstGeom prst="round2Diag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3000364" y="571480"/>
            <a:ext cx="5572164" cy="38164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Великая ценность каждого человека – здоровье.</a:t>
            </a:r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Вырастить ребёнка сильным, крепким, здоровым –</a:t>
            </a:r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это желание родителей и одна из ведущих задач,</a:t>
            </a:r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стоящих перед дошкольным учреждением.</a:t>
            </a:r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6" name="Содержимое 5" descr="79777655_large_Devochka_2.pn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-785850" y="1647794"/>
            <a:ext cx="5210206" cy="521020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654cc1c785467f02da8695bfce2e2f6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7" name="Рисунок 6" descr="train-and-children_1308-43197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214414" y="3071810"/>
            <a:ext cx="6982329" cy="3424241"/>
          </a:xfrm>
          <a:prstGeom prst="rect">
            <a:avLst/>
          </a:prstGeom>
          <a:effectLst>
            <a:softEdge rad="127000"/>
          </a:effectLst>
        </p:spPr>
      </p:pic>
      <p:sp>
        <p:nvSpPr>
          <p:cNvPr id="14" name="Лента лицом вниз 13"/>
          <p:cNvSpPr/>
          <p:nvPr/>
        </p:nvSpPr>
        <p:spPr>
          <a:xfrm>
            <a:off x="0" y="357166"/>
            <a:ext cx="9144000" cy="2428892"/>
          </a:xfrm>
          <a:prstGeom prst="ribbon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2025603" y="928670"/>
            <a:ext cx="5151475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Станция 1: </a:t>
            </a:r>
          </a:p>
          <a:p>
            <a:pPr algn="ctr"/>
            <a:r>
              <a:rPr lang="ru-RU" sz="48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«Приветственная</a:t>
            </a:r>
            <a:r>
              <a:rPr lang="ru-RU" sz="4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»</a:t>
            </a:r>
            <a:endParaRPr lang="ru-RU" sz="48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654cc1c785467f02da8695bfce2e2f6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Лента лицом вниз 6"/>
          <p:cNvSpPr/>
          <p:nvPr/>
        </p:nvSpPr>
        <p:spPr>
          <a:xfrm>
            <a:off x="0" y="357166"/>
            <a:ext cx="9144000" cy="1857388"/>
          </a:xfrm>
          <a:prstGeom prst="ribbon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2357422" y="571480"/>
            <a:ext cx="4437433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Станция 2: </a:t>
            </a:r>
          </a:p>
          <a:p>
            <a:pPr algn="ctr"/>
            <a:r>
              <a:rPr lang="ru-RU" sz="48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«Разминочная»</a:t>
            </a:r>
            <a:endParaRPr lang="ru-RU" sz="48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10" name="Прямоугольник с одним скругленным углом 9"/>
          <p:cNvSpPr/>
          <p:nvPr/>
        </p:nvSpPr>
        <p:spPr>
          <a:xfrm>
            <a:off x="928662" y="2500306"/>
            <a:ext cx="5000660" cy="2714644"/>
          </a:xfrm>
          <a:prstGeom prst="round1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785786" y="2571744"/>
            <a:ext cx="5143536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1.Назовите формы организации </a:t>
            </a:r>
            <a:r>
              <a:rPr lang="ru-RU" sz="3600" b="1" dirty="0" err="1" smtClean="0">
                <a:latin typeface="Times New Roman" pitchFamily="18" charset="0"/>
                <a:cs typeface="Times New Roman" pitchFamily="18" charset="0"/>
              </a:rPr>
              <a:t>здоровьесберегающей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работы</a:t>
            </a: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9" name="Содержимое 8" descr="unnamed.pn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6072198" y="3214686"/>
            <a:ext cx="2857520" cy="3400449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654cc1c785467f02da8695bfce2e2f6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Выноска со стрелкой вниз 5"/>
          <p:cNvSpPr/>
          <p:nvPr/>
        </p:nvSpPr>
        <p:spPr>
          <a:xfrm>
            <a:off x="785786" y="357166"/>
            <a:ext cx="7786742" cy="1500198"/>
          </a:xfrm>
          <a:prstGeom prst="downArrowCallou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1071538" y="357166"/>
            <a:ext cx="7215238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Формы организации </a:t>
            </a:r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здоровьесберегающей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работы: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928662" y="2214554"/>
            <a:ext cx="7429552" cy="4000528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1214414" y="2285992"/>
            <a:ext cx="7072362" cy="4062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buFont typeface="Wingdings" pitchFamily="2" charset="2"/>
              <a:buChar char="Ø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физкультурные занятия</a:t>
            </a:r>
          </a:p>
          <a:p>
            <a:pPr lvl="0">
              <a:buFont typeface="Wingdings" pitchFamily="2" charset="2"/>
              <a:buChar char="Ø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самостоятельная деятельность детей</a:t>
            </a:r>
          </a:p>
          <a:p>
            <a:pPr lvl="0">
              <a:buFont typeface="Wingdings" pitchFamily="2" charset="2"/>
              <a:buChar char="Ø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подвижные игры</a:t>
            </a:r>
          </a:p>
          <a:p>
            <a:pPr lvl="0">
              <a:buFont typeface="Wingdings" pitchFamily="2" charset="2"/>
              <a:buChar char="Ø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утренняя гимнастика</a:t>
            </a:r>
          </a:p>
          <a:p>
            <a:pPr lvl="0">
              <a:buFont typeface="Wingdings" pitchFamily="2" charset="2"/>
              <a:buChar char="Ø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физические упражнения после дневного сна</a:t>
            </a:r>
          </a:p>
          <a:p>
            <a:pPr lvl="0">
              <a:buFont typeface="Wingdings" pitchFamily="2" charset="2"/>
              <a:buChar char="Ø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физические упражнения в сочетании с закаливающими процедурами</a:t>
            </a:r>
          </a:p>
          <a:p>
            <a:pPr lvl="0">
              <a:buFont typeface="Wingdings" pitchFamily="2" charset="2"/>
              <a:buChar char="Ø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физкультурные прогулки</a:t>
            </a:r>
          </a:p>
          <a:p>
            <a:pPr lvl="0">
              <a:buFont typeface="Wingdings" pitchFamily="2" charset="2"/>
              <a:buChar char="Ø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физкультурные досуги</a:t>
            </a:r>
          </a:p>
          <a:p>
            <a:pPr lvl="0">
              <a:buFont typeface="Wingdings" pitchFamily="2" charset="2"/>
              <a:buChar char="Ø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спортивные праздники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654cc1c785467f02da8695bfce2e2f6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Прямоугольник с двумя скругленными соседними углами 6"/>
          <p:cNvSpPr/>
          <p:nvPr/>
        </p:nvSpPr>
        <p:spPr>
          <a:xfrm>
            <a:off x="714348" y="571480"/>
            <a:ext cx="8215370" cy="1500198"/>
          </a:xfrm>
          <a:prstGeom prst="round2Same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714348" y="642918"/>
            <a:ext cx="800105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2. Назовите приемы </a:t>
            </a:r>
            <a:r>
              <a:rPr lang="ru-RU" sz="3600" b="1" dirty="0" err="1" smtClean="0">
                <a:latin typeface="Times New Roman" pitchFamily="18" charset="0"/>
                <a:cs typeface="Times New Roman" pitchFamily="18" charset="0"/>
              </a:rPr>
              <a:t>здоровьесберегающих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технологий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Содержимое 5" descr="kids-doing-sport_97632-637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2071670" y="2500306"/>
            <a:ext cx="5962650" cy="36957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654cc1c785467f02da8695bfce2e2f6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Выноска со стрелкой вниз 5"/>
          <p:cNvSpPr/>
          <p:nvPr/>
        </p:nvSpPr>
        <p:spPr>
          <a:xfrm>
            <a:off x="928662" y="428604"/>
            <a:ext cx="7429552" cy="1285884"/>
          </a:xfrm>
          <a:prstGeom prst="downArrowCallou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928662" y="500042"/>
            <a:ext cx="74295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Приемы </a:t>
            </a:r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здоровьесберегающих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технологий</a:t>
            </a:r>
            <a:endParaRPr lang="ru-RU" sz="2800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928662" y="1785926"/>
            <a:ext cx="7215238" cy="5072074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1142976" y="1857364"/>
            <a:ext cx="7072362" cy="54476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− рассказы и беседы воспитателя;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− заучивание стихотворений;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− моделирование различных ситуаций;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− рассматривание иллюстраций, сюжетных, предметных картинок, плакатов;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− сюжетно-ролевые игры;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− дидактические игры;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− игры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—тренинги;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− подвижные игры;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− пальчиковая и дыхательная гимнастика;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− 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самомассаж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−физкультминутки.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654cc1c785467f02da8695bfce2e2f6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500166" y="2000240"/>
            <a:ext cx="6429420" cy="38164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1. Болен – лечись, ….</a:t>
            </a: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2. В здоровом теле –…….</a:t>
            </a: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3. Береги платье с </a:t>
            </a:r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нову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, …….</a:t>
            </a: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4. Чистота-….</a:t>
            </a: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5. Здоровье дороже -……</a:t>
            </a: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6. Чисто жить- …..</a:t>
            </a: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7. Здоровье в порядке — ………</a:t>
            </a: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8. В здоровом теле -…….</a:t>
            </a:r>
          </a:p>
          <a:p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500166" y="428604"/>
            <a:ext cx="602485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Закончи пословицу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654cc1c785467f02da8695bfce2e2f6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Лента лицом вниз 5"/>
          <p:cNvSpPr/>
          <p:nvPr/>
        </p:nvSpPr>
        <p:spPr>
          <a:xfrm>
            <a:off x="0" y="357166"/>
            <a:ext cx="9144000" cy="1857388"/>
          </a:xfrm>
          <a:prstGeom prst="ribbon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2428860" y="642918"/>
            <a:ext cx="4185248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Станция 3: </a:t>
            </a:r>
          </a:p>
          <a:p>
            <a:pPr algn="ctr"/>
            <a:r>
              <a:rPr lang="ru-RU" sz="48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«Ситуативная»</a:t>
            </a:r>
            <a:endParaRPr lang="ru-RU" sz="48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7" name="Содержимое 6" descr="85797527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2571736" y="2466735"/>
            <a:ext cx="3714776" cy="439126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  <a:softEdge rad="127000"/>
          </a:effec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102</TotalTime>
  <Words>185</Words>
  <Application>Microsoft Office PowerPoint</Application>
  <PresentationFormat>Экран (4:3)</PresentationFormat>
  <Paragraphs>65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PC</dc:creator>
  <cp:lastModifiedBy>PC</cp:lastModifiedBy>
  <cp:revision>11</cp:revision>
  <dcterms:created xsi:type="dcterms:W3CDTF">2020-11-08T15:21:59Z</dcterms:created>
  <dcterms:modified xsi:type="dcterms:W3CDTF">2020-11-25T17:30:06Z</dcterms:modified>
</cp:coreProperties>
</file>