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0" r:id="rId3"/>
    <p:sldId id="270" r:id="rId4"/>
    <p:sldId id="272" r:id="rId5"/>
    <p:sldId id="271" r:id="rId6"/>
    <p:sldId id="257" r:id="rId7"/>
    <p:sldId id="278" r:id="rId8"/>
    <p:sldId id="274" r:id="rId9"/>
    <p:sldId id="259" r:id="rId10"/>
    <p:sldId id="277" r:id="rId11"/>
    <p:sldId id="273" r:id="rId12"/>
    <p:sldId id="260" r:id="rId13"/>
    <p:sldId id="261" r:id="rId14"/>
    <p:sldId id="262" r:id="rId15"/>
    <p:sldId id="263" r:id="rId16"/>
    <p:sldId id="264" r:id="rId17"/>
    <p:sldId id="266" r:id="rId18"/>
    <p:sldId id="269" r:id="rId19"/>
    <p:sldId id="267" r:id="rId20"/>
    <p:sldId id="265" r:id="rId21"/>
    <p:sldId id="275" r:id="rId22"/>
    <p:sldId id="276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0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1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50405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Герои Великой </a:t>
            </a:r>
            <a:r>
              <a:rPr lang="ru-RU" dirty="0"/>
              <a:t>Отечественной </a:t>
            </a:r>
            <a:r>
              <a:rPr lang="ru-RU" dirty="0" smtClean="0"/>
              <a:t>войны</a:t>
            </a:r>
            <a:br>
              <a:rPr lang="ru-RU" dirty="0" smtClean="0"/>
            </a:br>
            <a:r>
              <a:rPr lang="ru-RU" dirty="0" smtClean="0"/>
              <a:t>22июня </a:t>
            </a:r>
            <a:r>
              <a:rPr lang="ru-RU" dirty="0"/>
              <a:t>1941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</a:t>
            </a:r>
            <a:r>
              <a:rPr lang="ru-RU" dirty="0"/>
              <a:t>9 мая 1945 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09120"/>
            <a:ext cx="8382000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4068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Казнь Зои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24745"/>
            <a:ext cx="4896544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3083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Николай Кузнецов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5736" y="530225"/>
            <a:ext cx="4752528" cy="46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2375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Алексей </a:t>
            </a:r>
            <a:r>
              <a:rPr lang="ru-RU" dirty="0" err="1" smtClean="0"/>
              <a:t>Маресьев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4585" y="530225"/>
            <a:ext cx="3140868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7856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Иван Никитич </a:t>
            </a:r>
            <a:r>
              <a:rPr lang="ru-RU" dirty="0" err="1" smtClean="0"/>
              <a:t>Кожедуб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2508" y="530225"/>
            <a:ext cx="744502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4996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В.В.Талалихин</a:t>
            </a: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48680"/>
            <a:ext cx="6332934" cy="4749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3420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Николай Гастелло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6984776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7409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Александр Матросов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4585" y="530225"/>
            <a:ext cx="3140868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5660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Людмила </a:t>
            </a:r>
            <a:r>
              <a:rPr lang="ru-RU" dirty="0"/>
              <a:t>П</a:t>
            </a:r>
            <a:r>
              <a:rPr lang="ru-RU" dirty="0" smtClean="0"/>
              <a:t>авличенко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7560840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3842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Василий Зайцев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4585" y="530225"/>
            <a:ext cx="3140868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59745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Зиновий </a:t>
            </a:r>
            <a:r>
              <a:rPr lang="ru-RU" dirty="0" err="1" smtClean="0"/>
              <a:t>Колобанов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1124744"/>
            <a:ext cx="6401684" cy="432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3787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" y="504825"/>
            <a:ext cx="7681913" cy="585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42503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Я.Ф.Павлов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908720"/>
            <a:ext cx="6761724" cy="453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72476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Рихард Зорге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768"/>
            <a:ext cx="5616624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33404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Николай Гущин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92696"/>
            <a:ext cx="3841214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33503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ВАМ!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За мирное небо над головой</a:t>
            </a:r>
          </a:p>
          <a:p>
            <a:pPr algn="ctr"/>
            <a:r>
              <a:rPr lang="ru-RU" dirty="0" smtClean="0"/>
              <a:t>За возможность жить</a:t>
            </a:r>
          </a:p>
          <a:p>
            <a:pPr algn="ctr"/>
            <a:r>
              <a:rPr lang="ru-RU" dirty="0" smtClean="0"/>
              <a:t>За возможность любить</a:t>
            </a:r>
          </a:p>
          <a:p>
            <a:pPr algn="ctr"/>
            <a:r>
              <a:rPr lang="ru-RU" dirty="0" smtClean="0"/>
              <a:t>За независимость</a:t>
            </a:r>
          </a:p>
          <a:p>
            <a:pPr algn="ctr"/>
            <a:r>
              <a:rPr lang="ru-RU" dirty="0" smtClean="0"/>
              <a:t>За Россию!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706592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352927" cy="5721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9628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Георгий Константинович Жуков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530225"/>
            <a:ext cx="7344816" cy="4842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644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Василий Клочков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11760" y="530225"/>
            <a:ext cx="4248472" cy="4842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6424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Пионеры герои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85874"/>
            <a:ext cx="7416824" cy="4879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764704"/>
            <a:ext cx="8183880" cy="4392488"/>
          </a:xfrm>
        </p:spPr>
        <p:txBody>
          <a:bodyPr/>
          <a:lstStyle/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7230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57192"/>
            <a:ext cx="8183880" cy="877848"/>
          </a:xfrm>
        </p:spPr>
        <p:txBody>
          <a:bodyPr/>
          <a:lstStyle/>
          <a:p>
            <a:pPr algn="ctr"/>
            <a:r>
              <a:rPr lang="ru-RU" dirty="0" smtClean="0"/>
              <a:t>Молодогвардейцы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08720"/>
            <a:ext cx="6552728" cy="4680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9523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7560839" cy="5865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6909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Зоя Космодемьянская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908721"/>
            <a:ext cx="3888432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89183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33</TotalTime>
  <Words>58</Words>
  <Application>Microsoft Office PowerPoint</Application>
  <PresentationFormat>Экран (4:3)</PresentationFormat>
  <Paragraphs>25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Аспект</vt:lpstr>
      <vt:lpstr>Герои Великой Отечественной войны 22июня 1941  -9 мая 1945   </vt:lpstr>
      <vt:lpstr>Презентация PowerPoint</vt:lpstr>
      <vt:lpstr>Презентация PowerPoint</vt:lpstr>
      <vt:lpstr>Георгий Константинович Жуков</vt:lpstr>
      <vt:lpstr>Василий Клочков</vt:lpstr>
      <vt:lpstr>Пионеры герои</vt:lpstr>
      <vt:lpstr>Молодогвардейцы</vt:lpstr>
      <vt:lpstr>Презентация PowerPoint</vt:lpstr>
      <vt:lpstr>Зоя Космодемьянская</vt:lpstr>
      <vt:lpstr>Казнь Зои</vt:lpstr>
      <vt:lpstr>Николай Кузнецов</vt:lpstr>
      <vt:lpstr>Алексей Маресьев</vt:lpstr>
      <vt:lpstr>Иван Никитич Кожедуб</vt:lpstr>
      <vt:lpstr>В.В.Талалихин</vt:lpstr>
      <vt:lpstr>Николай Гастелло</vt:lpstr>
      <vt:lpstr>Александр Матросов</vt:lpstr>
      <vt:lpstr>Людмила Павличенко</vt:lpstr>
      <vt:lpstr>Василий Зайцев</vt:lpstr>
      <vt:lpstr>Зиновий Колобанов</vt:lpstr>
      <vt:lpstr>Я.Ф.Павлов</vt:lpstr>
      <vt:lpstr>Рихард Зорге</vt:lpstr>
      <vt:lpstr>Николай Гущин</vt:lpstr>
      <vt:lpstr>СПАСИБО ВАМ!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Владелец</cp:lastModifiedBy>
  <cp:revision>8</cp:revision>
  <dcterms:created xsi:type="dcterms:W3CDTF">2017-01-16T17:24:26Z</dcterms:created>
  <dcterms:modified xsi:type="dcterms:W3CDTF">2017-01-21T11:09:06Z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1180324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