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agneto" panose="04030805050802020D02" pitchFamily="8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1B00"/>
    <a:srgbClr val="FFBD5D"/>
    <a:srgbClr val="FF9900"/>
    <a:srgbClr val="A42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9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6268E5-FA1C-4999-97F3-80CB735C29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269559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13B55F-FC22-4A00-8B38-661384D6F3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81627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D703B-DA45-448F-B996-E93E3556C2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350902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C3343F-73DA-4118-AF1D-7AA24811EB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84365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F4C57F-0FB6-4470-AB71-3D7438EB2A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59356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23145-650F-4265-B91F-AD2297D9F09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32064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1BB189-8165-4658-BB68-E40D5A592E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588201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8159AE-63EC-43AF-A477-DA5B2C72959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37250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2DE6B3-A886-4490-BEA9-7E4B70852D3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011133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0FAAF-772E-47BE-A591-669C87F96CD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60747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8DB32-0297-4054-A32E-ABF7E12E23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3391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1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996305C5-212B-4889-A6D8-1DF0ECD510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781300"/>
            <a:ext cx="8061325" cy="1900238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9900"/>
                </a:solidFill>
              </a:rPr>
              <a:t/>
            </a:r>
            <a:br>
              <a:rPr lang="ru-RU" altLang="ru-RU" sz="3600" smtClean="0">
                <a:solidFill>
                  <a:srgbClr val="FF9900"/>
                </a:solidFill>
              </a:rPr>
            </a:br>
            <a:endParaRPr lang="ru-RU" altLang="ru-RU" sz="3600" smtClean="0">
              <a:solidFill>
                <a:srgbClr val="FF9900"/>
              </a:solidFill>
            </a:endParaRPr>
          </a:p>
        </p:txBody>
      </p:sp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2051720" y="281062"/>
            <a:ext cx="446405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полководцы ВОВ 1941-1945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Magneto" panose="04030805050802020D02" pitchFamily="82" charset="0"/>
            </a:endParaRPr>
          </a:p>
        </p:txBody>
      </p:sp>
      <p:pic>
        <p:nvPicPr>
          <p:cNvPr id="2052" name="Picture 4" descr="C:\Users\пользователь\Downloads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772816"/>
            <a:ext cx="7848600" cy="462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981075"/>
            <a:ext cx="3743325" cy="4319588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Р.Я. Малиновский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Южным фронтом с 24.12.1941 по 28.07.1942 и с 2.02.1943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22.03.1943;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Юго-Западным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фронтом с 27.03.1943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20.10.1943;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20.10.1943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15.05.1944;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22.05.1944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10.06.1945;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Забайкальским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фронтом с 12.07.1945 по 1.10.1945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1267" name="Рисунок 79" descr="http://www.1941-45.ru/leaders/malinov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20713"/>
            <a:ext cx="44640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3827463" cy="5545137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Ф.И. </a:t>
            </a:r>
            <a:r>
              <a:rPr lang="ru-RU" sz="4000" b="1" i="1" kern="12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Толбухин</a:t>
            </a:r>
            <a:endParaRPr lang="ru-RU" sz="40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Южным фронтом с 22.03.1943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20.10.1943;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20.10.1943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15.05.1944;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15.05.1944 до конца войны</a:t>
            </a:r>
            <a:endParaRPr lang="ru-RU" sz="1400" b="1" kern="1200" dirty="0" smtClean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12291" name="Рисунок 78" descr="http://www.1941-45.ru/leaders/tolbukh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836613"/>
            <a:ext cx="42703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3394075" cy="4392612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Л.А. Говоров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Ленинградским фронтом с 10.06.1942 до конца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войны;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Прибалтийским фронтом с 9.02.1945 по 31.03.1945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3315" name="Рисунок 77" descr="http://www.1941-45.ru/leaders/govor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92150"/>
            <a:ext cx="4537075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3538538" cy="4464050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Н.Г. Кузнецов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Адмирал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флота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Ставки Верховного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Главнокомандования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Народный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Комиссар Военно-Морского Флота весь период войны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4339" name="Рисунок 71" descr="http://www.1941-45.ru/leaders/kuznets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549275"/>
            <a:ext cx="4392612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3610744" cy="4105275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М.Г. Ефремов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Генерал-лейтенант.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Центральным фронтом с 7.08.1941 по 25.08.1941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Погиб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19.04.1942, находясь в окружении противника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5363" name="Рисунок 58" descr="http://www.1941-45.ru/leaders/efrem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908050"/>
            <a:ext cx="45370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72816"/>
            <a:ext cx="4176713" cy="3455988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Д.Г. Павлов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Генерал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армии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Западным фронтом с 22.06.1941 по 30.06.1941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Был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расстрелян в 1941 году</a:t>
            </a:r>
          </a:p>
          <a:p>
            <a:pPr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7" name="Рисунок 50" descr="http://www.1941-45.ru/leaders/pavl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549275"/>
            <a:ext cx="446405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3598862" cy="5003800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Н.Ф. Ватутин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Генерал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армии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Первый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заместитель начальника Генерального штаба Советской Армии с 15.05.1942 по 11.07.1942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Воронежским фронтом с 14.07.1942 по 22.10.1942 и с 28.03.1943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20.10.1943;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Юго-Западным </a:t>
            </a:r>
            <a:r>
              <a:rPr lang="ru-RU" sz="14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ронтом с 25.10.1942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27.03.1943;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20.10.1943 по 2.03.1944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7411" name="Рисунок 73" descr="http://www.1941-45.ru/leaders/vatut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93738"/>
            <a:ext cx="40322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3859213" cy="4321175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И.Х. Баграмян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1-м Прибалтийским фронтом с 20.11.1943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24.02.1945;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Земландской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группой войск 3-го Белорусского фронта с 24.02.1945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27.04.1945;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Белорусским фронтом с 27.04.1945 до конца войны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8435" name="Рисунок 72" descr="http://www.1941-45.ru/leaders/bagramy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613"/>
            <a:ext cx="3960813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mages.ru.prom.st/606231744_gotovoe-res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7695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00202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531" y="1808758"/>
            <a:ext cx="3970784" cy="3456383"/>
          </a:xfrm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 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Генералиссимус </a:t>
            </a: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Советского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Союза</a:t>
            </a:r>
            <a:endParaRPr lang="en-US" sz="1400" b="1" kern="1200" cap="all" dirty="0" smtClean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•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Верховный Главнокомандующий</a:t>
            </a:r>
            <a:endParaRPr lang="en-US" sz="1400" b="1" kern="1200" cap="all" dirty="0" smtClean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•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Председатель </a:t>
            </a: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Государственного Комитета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Обороны</a:t>
            </a:r>
            <a:endParaRPr lang="en-US" sz="1400" b="1" kern="1200" cap="all" dirty="0" smtClean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•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Генеральный </a:t>
            </a: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секретарь ЦК ВКП(б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en-US" sz="1400" b="1" kern="1200" cap="all" dirty="0" smtClean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•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Председатель </a:t>
            </a: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Совета Народных Комиссаров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СССР</a:t>
            </a:r>
            <a:endParaRPr lang="en-US" sz="1400" b="1" kern="1200" cap="all" dirty="0" smtClean="0">
              <a:solidFill>
                <a:schemeClr val="bg1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•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kern="1200" cap="all" dirty="0" smtClean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Народный </a:t>
            </a:r>
            <a:r>
              <a:rPr lang="ru-RU" sz="1400" b="1" kern="1200" cap="all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Комиссар Обороны СССР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Рисунок 3" descr="http://www.1941-45.ru/leaders/sta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273550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878" y="836712"/>
            <a:ext cx="32760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В. Сталин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31068"/>
            <a:ext cx="3600450" cy="5500688"/>
          </a:xfrm>
        </p:spPr>
        <p:txBody>
          <a:bodyPr/>
          <a:lstStyle/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Союза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Заместитель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Народного Комиссара Обороны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СССР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заместитель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Верховного Главнокомандующего Вооруженными Силами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СССР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Ставки Верховного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Главнокомандования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войсками Западного направления с 1.02.1942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5.05.1942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разное время — командующий Резервным, Ленинградским, Западным, 1-м Украинским, 1-м Белорусским фронтами</a:t>
            </a:r>
          </a:p>
          <a:p>
            <a:pPr>
              <a:defRPr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Рисунок 83" descr="http://www.1941-45.ru/leaders/zhu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24744"/>
            <a:ext cx="3890962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5040" y="139859"/>
            <a:ext cx="259750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Г.К. Жуков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-171400"/>
            <a:ext cx="3887788" cy="5505450"/>
          </a:xfrm>
        </p:spPr>
        <p:txBody>
          <a:bodyPr/>
          <a:lstStyle/>
          <a:p>
            <a:pPr marL="0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tabLst>
                <a:tab pos="3352800" algn="l"/>
              </a:tabLst>
            </a:pPr>
            <a:endParaRPr lang="ru-RU" altLang="ru-RU" sz="4000" dirty="0" smtClean="0"/>
          </a:p>
          <a:p>
            <a:pPr marL="0" algn="ctr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</a:pPr>
            <a:r>
              <a:rPr lang="ru-RU" alt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С.М. </a:t>
            </a:r>
            <a:r>
              <a:rPr lang="ru-RU" alt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Буденный</a:t>
            </a:r>
            <a:endParaRPr lang="ru-RU" altLang="ru-RU" sz="40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</a:pPr>
            <a:r>
              <a:rPr lang="ru-RU" sz="1400" dirty="0" smtClean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Маршал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Советского Союза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ru-RU" sz="1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</a:pP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 smtClean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Заместитель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Наркома Обороны СССР с августа 1942 г. до конца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войны</a:t>
            </a:r>
            <a:endParaRPr lang="en-US" altLang="ru-RU" sz="1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</a:pP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 smtClean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член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Ставки Верховного Главнокомандования Вооруженных Сил с 23.06.1941 по 17.02.1945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n-US" altLang="ru-RU" sz="1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</a:pP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 smtClean="0">
                <a:solidFill>
                  <a:schemeClr val="bg1"/>
                </a:solidFill>
              </a:rPr>
              <a:t>•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главнокомандующий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войсками Юго-Западного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направления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 10.07.1941 по 13.09.1941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ru-RU" sz="1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eaLnBrk="1" fontAlgn="t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</a:pP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 smtClean="0">
                <a:solidFill>
                  <a:schemeClr val="bg1"/>
                </a:solidFill>
              </a:rPr>
              <a:t>•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Главнокомандующий </a:t>
            </a:r>
            <a:r>
              <a:rPr lang="ru-RU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войсками Северо-Кавказского направления с 26.04.1942 по 20.05.1942</a:t>
            </a:r>
            <a:endParaRPr lang="ru-RU" alt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tabLst>
                <a:tab pos="3352800" algn="l"/>
              </a:tabLst>
            </a:pPr>
            <a:endParaRPr lang="ru-RU" altLang="ru-RU" dirty="0" smtClean="0"/>
          </a:p>
        </p:txBody>
      </p:sp>
      <p:pic>
        <p:nvPicPr>
          <p:cNvPr id="5123" name="Рисунок 86" descr="http://www.1941-45.ru/leaders/buden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81075"/>
            <a:ext cx="4081463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-35094"/>
            <a:ext cx="3960813" cy="5040312"/>
          </a:xfrm>
        </p:spPr>
        <p:txBody>
          <a:bodyPr/>
          <a:lstStyle/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endParaRPr lang="ru-RU" sz="1400" b="1" kern="12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A.M. Василевский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 smtClean="0">
                <a:solidFill>
                  <a:schemeClr val="bg1"/>
                </a:solidFill>
              </a:rPr>
              <a:t>•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</a:rPr>
              <a:t>•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Ставки Верховного 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Главнокомандования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Вооруженных Сил с мая 1942 г. до конца войны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Заместитель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Народного Комиссара Обороны СССР — начальник Генерального штаба Советской Армии с мая 1942 г. по 20.02.1945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3-м Белорусским фронтом с 20.02.1945 по 26.04.1945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войсками Дальнего Востока с 1.08.1945 по 1.10.1945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147" name="Рисунок 85" descr="http://www.1941-45.ru/leaders/vasilev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125538"/>
            <a:ext cx="4032250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3683000" cy="3384550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К.Е. Ворошилов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Государственного Комитета Обороны с 30.06.1941 по 21.11.1944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Ставки Верховного Главнокомандования Вооруженных Сил с 23.06.1941 по 17.02.1945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войсками Северо-Западного направления с 10.07.1941 по 30.08.1941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7171" name="Рисунок 84" descr="http://www.1941-45.ru/leaders/voroshil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831850"/>
            <a:ext cx="431958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-99392"/>
            <a:ext cx="3394075" cy="5473700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С.К. Тимошенко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dirty="0">
                <a:solidFill>
                  <a:schemeClr val="bg1"/>
                </a:solidFill>
              </a:rPr>
              <a:t>•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6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</a:rPr>
              <a:t>•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Народный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Комиссар Обороны СССР до 19.07.1941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</a:t>
            </a:r>
            <a:endParaRPr lang="en-US" sz="16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</a:rPr>
              <a:t>•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член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Ставки Верховного Главнокомандования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Вооруженных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Сил с 10.07.1941 по 17.02.1945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endParaRPr lang="en-US" sz="16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</a:rPr>
              <a:t>•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заместитель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Наркома Обороны СССР с 20.07.1941 до конца войны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6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</a:rPr>
              <a:t>•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Главнокомандующий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войсками Западного направления с 10.07.1941 по 10.09.1941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8195" name="Рисунок 82" descr="http://www.1941-45.ru/leaders/timoshe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908050"/>
            <a:ext cx="4386263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3743325" cy="4392613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К.К. Рокоссовский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4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разное время — командующий Брянским, Донским, Центральным, Белорусским, 1-м Белорусским, 2-м Белорусским фронтами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9219" name="Рисунок 81" descr="http://www.1941-45.ru/leaders/rokossov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908050"/>
            <a:ext cx="44640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3898900" cy="4897437"/>
          </a:xfrm>
        </p:spPr>
        <p:txBody>
          <a:bodyPr/>
          <a:lstStyle/>
          <a:p>
            <a:pPr marL="0" indent="0"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4000" b="1" i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И.С. Конев</a:t>
            </a: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dirty="0">
                <a:solidFill>
                  <a:schemeClr val="bg1"/>
                </a:solidFill>
              </a:rPr>
              <a:t>•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Маршал 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Советского Союза</a:t>
            </a: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en-US" sz="16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tabLst>
                <a:tab pos="3352800" algn="l"/>
              </a:tabLst>
              <a:defRPr/>
            </a:pPr>
            <a: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</a:rPr>
              <a:t>•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Командующий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Западным фронтом с 12.09.1941 по 12.10.1941 и с 26.08.1942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27.02.1943;</a:t>
            </a:r>
            <a:r>
              <a:rPr lang="en-US" sz="14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Калининским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фронтом с 19.10.1941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26.08.1942;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Северо-Западным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фронтом с 14.03.1943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22.06.1943;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Степным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фронтом с 9.07.1943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20.10.1943;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20.10.1943 по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21.05.1944;</a:t>
            </a:r>
            <a:r>
              <a:rPr lang="en-US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1-м </a:t>
            </a:r>
            <a:r>
              <a:rPr lang="ru-RU" sz="14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Украинским фронтом с 24.05.1944 до конца войны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0243" name="Рисунок 80" descr="http://www.1941-45.ru/leaders/kon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92150"/>
            <a:ext cx="417512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122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Magneto</vt:lpstr>
      <vt:lpstr>Arial</vt:lpstr>
      <vt:lpstr>Calibri</vt:lpstr>
      <vt:lpstr>Times New Roman</vt:lpstr>
      <vt:lpstr>Оформление по умолчанию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Конституционные права, свободы и обязанности граждан РФ</dc:title>
  <dc:creator>Зубкова Ксения</dc:creator>
  <cp:lastModifiedBy>егэ1</cp:lastModifiedBy>
  <cp:revision>27</cp:revision>
  <dcterms:created xsi:type="dcterms:W3CDTF">2013-10-08T00:46:07Z</dcterms:created>
  <dcterms:modified xsi:type="dcterms:W3CDTF">2021-11-09T05:59:09Z</dcterms:modified>
</cp:coreProperties>
</file>