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1" r:id="rId3"/>
    <p:sldId id="262" r:id="rId4"/>
    <p:sldId id="257" r:id="rId5"/>
    <p:sldId id="258" r:id="rId6"/>
    <p:sldId id="263" r:id="rId7"/>
    <p:sldId id="259" r:id="rId8"/>
    <p:sldId id="260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VolkovaAlp\Desktop\&#1080;&#1089;&#1089;&#1083;&#1077;&#1076;&#1086;&#1074;&#1072;&#1090;&#1077;&#1083;&#1100;&#1089;&#1082;&#1072;&#1103;%20%20&#1088;&#1072;&#1073;&#1086;&#1090;&#1099;%20%20&#1044;&#1080;&#1084;&#1099;\&#1076;&#1083;&#1103;%20&#1056;&#1040;&#1041;&#1054;&#1058;&#1067;\&#1044;&#1083;&#1103;%20&#1076;&#1080;&#1072;&#1075;&#1088;&#1072;&#1084;&#1084;&#109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Диаграмма посещаемости ребят внеурочных  мероприятий 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Ребята  посещающие кружки</c:v>
                </c:pt>
                <c:pt idx="1">
                  <c:v>Ребятя не посещающие кружки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24</c:v>
                </c:pt>
                <c:pt idx="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B46-451C-8ABE-0E581B658E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7391282686886367"/>
          <c:y val="0.30751908488867452"/>
          <c:w val="0.31682791387187714"/>
          <c:h val="0.28668064674854832"/>
        </c:manualLayout>
      </c:layout>
      <c:overlay val="0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AF1DB-BE44-40A9-AD22-7BE5A319CABF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0B1CB-09A0-443C-B079-37B0984CDC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02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0B1CB-09A0-443C-B079-37B0984CDC1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05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0F547-86E7-472F-B1FF-9B208DCB9C96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9175-0DA4-41D1-BABD-473375A83B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664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0F547-86E7-472F-B1FF-9B208DCB9C96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9175-0DA4-41D1-BABD-473375A83B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06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0F547-86E7-472F-B1FF-9B208DCB9C96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9175-0DA4-41D1-BABD-473375A83B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666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0F547-86E7-472F-B1FF-9B208DCB9C96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9175-0DA4-41D1-BABD-473375A83B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202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0F547-86E7-472F-B1FF-9B208DCB9C96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9175-0DA4-41D1-BABD-473375A83B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568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0F547-86E7-472F-B1FF-9B208DCB9C96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9175-0DA4-41D1-BABD-473375A83B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143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0F547-86E7-472F-B1FF-9B208DCB9C96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9175-0DA4-41D1-BABD-473375A83B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982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0F547-86E7-472F-B1FF-9B208DCB9C96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9175-0DA4-41D1-BABD-473375A83B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188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0F547-86E7-472F-B1FF-9B208DCB9C96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9175-0DA4-41D1-BABD-473375A83B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14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0F547-86E7-472F-B1FF-9B208DCB9C96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9175-0DA4-41D1-BABD-473375A83B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917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0F547-86E7-472F-B1FF-9B208DCB9C96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9175-0DA4-41D1-BABD-473375A83B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033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0F547-86E7-472F-B1FF-9B208DCB9C96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C9175-0DA4-41D1-BABD-473375A83B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383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nauka.info/search.php?searchid=2227684&amp;text=&#1040;.%20&#1042;.%20&#1055;&#1067;&#1046;&#1048;&#1050;&#1054;&#1042;" TargetMode="External"/><Relationship Id="rId2" Type="http://schemas.openxmlformats.org/officeDocument/2006/relationships/hyperlink" Target="http://portalus.ru/modules/shkola/rus_readme.php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adalin.mospsy.ru/l_04_00/l_04_02f.shtml" TargetMode="External"/><Relationship Id="rId4" Type="http://schemas.openxmlformats.org/officeDocument/2006/relationships/hyperlink" Target="http://nauka.info/search.php?searchid=2227684&amp;text=http://portalus.r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3096343"/>
          </a:xfrm>
        </p:spPr>
        <p:txBody>
          <a:bodyPr>
            <a:normAutofit fontScale="90000"/>
          </a:bodyPr>
          <a:lstStyle/>
          <a:p>
            <a:br>
              <a:rPr lang="ru-RU" sz="1200" b="1" dirty="0"/>
            </a:br>
            <a:b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общеобразовательное учреждение </a:t>
            </a:r>
            <a:b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«Средняя общеобразовательная школа №63»</a:t>
            </a:r>
            <a:b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УСПЕШНОГО УЧЕНИКА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2 «б» класса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Яковлев Александр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Пономарева Татьяна Николаевна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2982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2520279"/>
          </a:xfrm>
        </p:spPr>
        <p:txBody>
          <a:bodyPr>
            <a:normAutofit/>
          </a:bodyPr>
          <a:lstStyle/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работы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пути успешного обучения в школе.</a:t>
            </a:r>
            <a:endParaRPr lang="ru-RU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780928"/>
            <a:ext cx="8280920" cy="285787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4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З</a:t>
            </a:r>
            <a:r>
              <a:rPr lang="en-US" sz="4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4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дачи</a:t>
            </a: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71500" lvl="0" indent="-571500" algn="just">
              <a:buFont typeface="Wingdings" panose="05000000000000000000" pitchFamily="2" charset="2"/>
              <a:buChar char="ü"/>
            </a:pPr>
            <a:r>
              <a:rPr lang="ru-RU" sz="3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литературу по теме исследования;</a:t>
            </a:r>
          </a:p>
          <a:p>
            <a:pPr marL="571500" lvl="0" indent="-571500" algn="just">
              <a:buFont typeface="Wingdings" panose="05000000000000000000" pitchFamily="2" charset="2"/>
              <a:buChar char="ü"/>
            </a:pPr>
            <a:r>
              <a:rPr lang="ru-RU" sz="3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действия, которые помогут повысить успешность младших школьников.</a:t>
            </a:r>
          </a:p>
          <a:p>
            <a:pPr algn="just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85732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r>
              <a:rPr lang="ru-RU" sz="4400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Успех</a:t>
            </a: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удача в достижении чего-нибудь,  значит иметь хорошие результаты в учебе, работе. 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(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толкового словаря  Ожегова С.И.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algn="just"/>
            <a:endParaRPr lang="ru-RU" sz="3600" dirty="0"/>
          </a:p>
          <a:p>
            <a:r>
              <a:rPr lang="ru-RU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Успеваемость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степень успешности усвоения учебных предметов учащимися.</a:t>
            </a:r>
          </a:p>
          <a:p>
            <a:pPr algn="just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74173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>
                <a:solidFill>
                  <a:srgbClr val="FF0000"/>
                </a:solidFill>
              </a:rPr>
              <a:t>КАЧЕСТВА  </a:t>
            </a:r>
            <a:r>
              <a:rPr lang="ru-RU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УСПЕШНОГО</a:t>
            </a:r>
            <a:r>
              <a:rPr lang="ru-RU" u="sng" dirty="0">
                <a:solidFill>
                  <a:srgbClr val="FF0000"/>
                </a:solidFill>
              </a:rPr>
              <a:t> УЧЕНИКА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Уверенность</a:t>
            </a:r>
          </a:p>
          <a:p>
            <a:r>
              <a:rPr lang="ru-RU" sz="4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</a:t>
            </a:r>
            <a:r>
              <a:rPr lang="ru-RU" sz="4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4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 уровень интеллекта </a:t>
            </a:r>
          </a:p>
          <a:p>
            <a:r>
              <a:rPr lang="ru-RU" sz="4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Коммуникабельность</a:t>
            </a:r>
          </a:p>
          <a:p>
            <a:r>
              <a:rPr lang="ru-RU" sz="4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</a:t>
            </a:r>
            <a:r>
              <a:rPr lang="ru-RU" sz="4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ru-RU" sz="4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676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Занятость ребят вне школы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524500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52694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ЗАНЯТОСТЬ РЕБЯТ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9805284"/>
              </p:ext>
            </p:extLst>
          </p:nvPr>
        </p:nvGraphicFramePr>
        <p:xfrm>
          <a:off x="467544" y="1340768"/>
          <a:ext cx="8280920" cy="5112568"/>
        </p:xfrm>
        <a:graphic>
          <a:graphicData uri="http://schemas.openxmlformats.org/drawingml/2006/table">
            <a:tbl>
              <a:tblPr firstRow="1" firstCol="1" bandRow="1"/>
              <a:tblGrid>
                <a:gridCol w="4392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84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19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Спортивные секции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Творческие  кружки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706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Каратэ, футбол, баскетбол, бадминтон, фигурное катание на коньках, художественная гимнастика, танцы, плавание, цирковой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Фольклор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изо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театральный кружок</a:t>
                      </a:r>
                      <a:r>
                        <a:rPr lang="ru-RU" sz="2800" baseline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кружок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робототехники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5684607" y="3358634"/>
            <a:ext cx="63863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316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Особенности увлечения мальчиков и девочек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6705461"/>
              </p:ext>
            </p:extLst>
          </p:nvPr>
        </p:nvGraphicFramePr>
        <p:xfrm>
          <a:off x="611560" y="1556792"/>
          <a:ext cx="8136903" cy="4824535"/>
        </p:xfrm>
        <a:graphic>
          <a:graphicData uri="http://schemas.openxmlformats.org/drawingml/2006/table">
            <a:tbl>
              <a:tblPr firstRow="1" firstCol="1" bandRow="1"/>
              <a:tblGrid>
                <a:gridCol w="4464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24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186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Мальчики предпочитают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Девочки предпочитают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585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25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спортивные  игры (футбол, баскетбол),  игры связанные  с военными действиями, собирать конструктор, компьютерные, интеллектуальные игры, лепка,  шитье</a:t>
                      </a:r>
                      <a:endParaRPr lang="ru-RU" sz="2500" b="1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25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рисование, плетение   из  </a:t>
                      </a:r>
                      <a:r>
                        <a:rPr lang="ru-RU" sz="2500" b="1" i="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резиночек</a:t>
                      </a:r>
                      <a:r>
                        <a:rPr lang="ru-RU" sz="25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бисера,  лепка, оригами, игры с  куклами, </a:t>
                      </a:r>
                      <a:r>
                        <a:rPr lang="ru-RU" sz="2500" b="1" i="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пазлы</a:t>
                      </a:r>
                      <a:r>
                        <a:rPr lang="ru-RU" sz="25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собирать конструктор,  а  также  спортивные  игры</a:t>
                      </a:r>
                      <a:endParaRPr lang="ru-RU" sz="2500" b="1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0119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>
            <a:normAutofit/>
          </a:bodyPr>
          <a:lstStyle/>
          <a:p>
            <a:r>
              <a:rPr lang="ru-RU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 изучил литературу по теме исследования и узнал, что такое  </a:t>
            </a:r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успех,   успешность, успеваемость </a:t>
            </a:r>
          </a:p>
          <a:p>
            <a:pPr algn="just"/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Выяснил, что в успешности школьника важно: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трудиться, быть любознательным, активным, выполнять все  домашние задания.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 проявлять силу воли в достижении результата, побеждать свою  лень, мне в этом помогает спорт.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340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pPr lvl="0"/>
            <a:r>
              <a:rPr lang="ru-RU" sz="3000" dirty="0"/>
              <a:t>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 Ожегова С.И. 1997г.</a:t>
            </a:r>
          </a:p>
          <a:p>
            <a:pPr lvl="0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Толковый словарь русского языка Дмитриева Д. В.. 2003г.</a:t>
            </a:r>
          </a:p>
          <a:p>
            <a:pPr lvl="0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Рубрика: </a:t>
            </a:r>
            <a:r>
              <a:rPr lang="ru-RU" sz="3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ПЕДАГОГИКА ШКОЛЬНАЯ"/>
              </a:rPr>
              <a:t>педагогика школьная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→ Дата публикации: 24 октября 2007 Автор: </a:t>
            </a:r>
            <a:r>
              <a:rPr lang="ru-RU" sz="3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Все работы автора - А. В. ПЫЖИКОВ"/>
              </a:rPr>
              <a:t>А. В. ПЫЖИКОВ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→Источник: (c) </a:t>
            </a:r>
            <a:r>
              <a:rPr lang="ru-RU" sz="3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Искать другие материалы с источника - http://portalus.ru"/>
              </a:rPr>
              <a:t>http://portalus.ru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ru-RU" sz="3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http://adalin.mospsy.ru/l_04_00/l_04_02f.shtml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Божович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Л.И. Личность и ее формирование в детском возрасте. – М.: Педагогика, 1968.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4449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362</Words>
  <Application>Microsoft Office PowerPoint</Application>
  <PresentationFormat>Экран (4:3)</PresentationFormat>
  <Paragraphs>47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Wingdings</vt:lpstr>
      <vt:lpstr>Тема Office</vt:lpstr>
      <vt:lpstr>  Муниципальное автономное общеобразовательное учреждение  «Средняя общеобразовательная школа №63»     ПРАВИЛА УСПЕШНОГО УЧЕНИКА</vt:lpstr>
      <vt:lpstr>Цель работы  -  Найти пути успешного обучения в школе.</vt:lpstr>
      <vt:lpstr>Презентация PowerPoint</vt:lpstr>
      <vt:lpstr>КАЧЕСТВА  УСПЕШНОГО УЧЕНИКА</vt:lpstr>
      <vt:lpstr>Занятость ребят вне школы</vt:lpstr>
      <vt:lpstr>ЗАНЯТОСТЬ РЕБЯТ</vt:lpstr>
      <vt:lpstr>Особенности увлечения мальчиков и девочек</vt:lpstr>
      <vt:lpstr>ВЫВОДЫ</vt:lpstr>
      <vt:lpstr>ЛИТЕРАТУРА</vt:lpstr>
    </vt:vector>
  </TitlesOfParts>
  <Company>LUKOIL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lukinform</dc:creator>
  <cp:lastModifiedBy>Татьяна</cp:lastModifiedBy>
  <cp:revision>29</cp:revision>
  <dcterms:created xsi:type="dcterms:W3CDTF">2017-02-07T06:06:54Z</dcterms:created>
  <dcterms:modified xsi:type="dcterms:W3CDTF">2021-11-14T14:01:05Z</dcterms:modified>
</cp:coreProperties>
</file>