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311" r:id="rId3"/>
    <p:sldId id="319" r:id="rId4"/>
    <p:sldId id="313" r:id="rId5"/>
    <p:sldId id="314" r:id="rId6"/>
    <p:sldId id="316" r:id="rId7"/>
    <p:sldId id="317" r:id="rId8"/>
    <p:sldId id="318" r:id="rId9"/>
    <p:sldId id="321" r:id="rId10"/>
    <p:sldId id="323" r:id="rId11"/>
    <p:sldId id="325" r:id="rId12"/>
    <p:sldId id="326" r:id="rId13"/>
    <p:sldId id="329" r:id="rId14"/>
    <p:sldId id="331" r:id="rId15"/>
    <p:sldId id="330" r:id="rId16"/>
    <p:sldId id="333" r:id="rId17"/>
    <p:sldId id="336" r:id="rId18"/>
    <p:sldId id="338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47" autoAdjust="0"/>
  </p:normalViewPr>
  <p:slideViewPr>
    <p:cSldViewPr>
      <p:cViewPr>
        <p:scale>
          <a:sx n="90" d="100"/>
          <a:sy n="90" d="100"/>
        </p:scale>
        <p:origin x="-816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891C9C1-A7EB-4670-A6BB-A99630BDBAFE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0EC169B-E3BF-4567-BF4D-A968FC7688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c8a/0002a499-0f14a80f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дошкольное образовательное учреждение «Детский сад п. Пробуждение» </a:t>
            </a:r>
            <a:r>
              <a:rPr lang="ru-RU" b="1" dirty="0" err="1" smtClean="0"/>
              <a:t>Энгельсского</a:t>
            </a:r>
            <a:r>
              <a:rPr lang="ru-RU" b="1" dirty="0" smtClean="0"/>
              <a:t> муниципального района Саратовской области.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692696"/>
            <a:ext cx="69847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3200" b="1" dirty="0" smtClean="0"/>
              <a:t>ПРОЕКТ</a:t>
            </a:r>
          </a:p>
          <a:p>
            <a:pPr algn="ctr"/>
            <a:r>
              <a:rPr lang="ru-RU" sz="2400" b="1" dirty="0" smtClean="0"/>
              <a:t>«ТРУД ВЗРОСЛЫХ»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2060848"/>
            <a:ext cx="392392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Выполнила: воспитатель 1 квалификационной категории </a:t>
            </a:r>
            <a:r>
              <a:rPr lang="ru-RU" sz="2000" b="1" dirty="0" err="1" smtClean="0"/>
              <a:t>Косимцева</a:t>
            </a:r>
            <a:r>
              <a:rPr lang="ru-RU" sz="2000" b="1" dirty="0" smtClean="0"/>
              <a:t> Татьяна Валентиновна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031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sun9-15.userapi.com/R1WAN_8hK_ZTXyoyRYE1XAvHqrCCeYuTKDS-HA/M3JPzdDU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764704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подготовительный.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цели и задач.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наглядно-иллюстративного материала.(Приложение № 1)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материала для продуктивной деятельности.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стихов и сказок по теме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основной.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детьми.</a:t>
            </a:r>
          </a:p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заключительный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педагогами настольных игр Изготовление и оформление ширмы для сюжетно ролевых игр</a:t>
            </a: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презентации проекта, подведение итогов.</a:t>
            </a: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проекта педагогам в ДОУ</a:t>
            </a:r>
          </a:p>
          <a:p>
            <a:pPr lvl="0"/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8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06611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  <a:p>
            <a:pPr lvl="0" algn="ctr"/>
            <a:endParaRPr lang="ru-RU" sz="2400" u="sng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20163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Перспективный план сюжетно-ролевых игр,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рамках проекта «Труд взрослых»</a:t>
            </a:r>
            <a:endParaRPr lang="ru-RU" sz="24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92269"/>
              </p:ext>
            </p:extLst>
          </p:nvPr>
        </p:nvGraphicFramePr>
        <p:xfrm>
          <a:off x="683568" y="1772816"/>
          <a:ext cx="6552728" cy="3899302"/>
        </p:xfrm>
        <a:graphic>
          <a:graphicData uri="http://schemas.openxmlformats.org/drawingml/2006/table">
            <a:tbl>
              <a:tblPr firstRow="1" firstCol="1" bandRow="1"/>
              <a:tblGrid>
                <a:gridCol w="3168352"/>
                <a:gridCol w="3384376"/>
              </a:tblGrid>
              <a:tr h="503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Месяц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игр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«Супермаркет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«Поликлиника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«Семья»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</a:t>
                      </a:r>
                      <a:r>
                        <a:rPr lang="ru-RU" sz="240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Почта»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«Строители»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0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«Кафе «Улыбка»      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«Парикмахерская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«Транспорт»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67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61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47055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93718"/>
            <a:ext cx="8136904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Беседа на тему: «Продукты питания», «Что ты больше всего любишь».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Сюжетно- ролевая игра: «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Магазин»</a:t>
            </a:r>
            <a:r>
              <a:rPr lang="ru-RU" sz="1600" dirty="0" err="1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Рассказывание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 продуктах питания.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Дидактическая игра: «С чем пекут пироги?», «Из чего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салат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?»Сюжетно-ролевая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игра «Поход в продуктовый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магазин»</a:t>
            </a:r>
            <a:r>
              <a:rPr lang="ru-RU" sz="1600" dirty="0" err="1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Загадывание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загадок о продуктах питания.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Д/И «Готовим по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рецепту»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Беседа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«Труд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повара»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Д/И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«Сварим компот»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Презентация «Полезные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продукты»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С/Р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игра по выбору «Семья», «Шофёры»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Хороводная игра: « Овощи».</a:t>
            </a:r>
            <a:endParaRPr lang="ru-RU" sz="16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140968"/>
            <a:ext cx="828092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Сюжетно-ролевая игра: «Поход в овощной магазин». Беседы: «Полезные овощи», «Витамины и здоровье» .</a:t>
            </a:r>
            <a:r>
              <a:rPr lang="ru-RU" dirty="0">
                <a:solidFill>
                  <a:srgbClr val="000000"/>
                </a:solidFill>
                <a:ea typeface="Calibri"/>
                <a:cs typeface="Times New Roman"/>
              </a:rPr>
              <a:t>Общение детей на тему «Мои любимые игрушки – формировать  умение рассказывать о предмете. </a:t>
            </a:r>
            <a:r>
              <a:rPr lang="ru-RU" dirty="0">
                <a:ea typeface="Calibri"/>
                <a:cs typeface="Times New Roman"/>
              </a:rPr>
              <a:t>Лепка: Яблоки и ягоды</a:t>
            </a:r>
            <a:r>
              <a:rPr lang="ru-RU" dirty="0" smtClean="0">
                <a:ea typeface="Calibri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Упражнение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«Чьи предметы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?»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Д/и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«Обед из грибных блюд», Д/у «Грибные заготовки на зиму» -формировать представления о пользе и вреде грибов и ягод для здоровья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человека</a:t>
            </a:r>
            <a:r>
              <a:rPr lang="ru-RU" sz="1600" dirty="0" err="1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«Кто больше назовёт действий»- развивать память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ea typeface="Calibri"/>
                <a:cs typeface="Times New Roman"/>
              </a:rPr>
              <a:t>Логоритмика</a:t>
            </a:r>
            <a:r>
              <a:rPr lang="ru-RU" dirty="0">
                <a:ea typeface="Calibri"/>
                <a:cs typeface="Times New Roman"/>
              </a:rPr>
              <a:t> «Мы строители» - упражнять в работе в парах. М/п игра «Съедобное –несъедобное»-</a:t>
            </a:r>
            <a:endParaRPr lang="ru-RU" sz="160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37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61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47055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5" y="993718"/>
            <a:ext cx="8424935" cy="6414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Беседы с детьми «Какие магазины бывают и что в них можно купить?»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Беседа с детьми «Кто работает в магазине?»-  «Профессии в супермаркете»-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цикл бесед с детьми на тему: «Атрибуты труда взрослых в супермаркете»-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обыграть ситуацию «работа продавца-кассира, консультанта,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фасофщицы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учить выполнению игровых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действий..Презентация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«Я- покупатель»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обыграть сюжет  «Я- покупатель, ты- продавец», «Я –директор супермаркета»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цикл бесед с детьми на тему: «Профессии взрослых в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супермаркете»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Экскурсия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медицинский кабинет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д/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Беседа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детьми «Нас лечат врач и медсестра»-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Обыграть сюжет на приёме у врача» ;«работа регистратуры» ;на приёме у врача» - усложнение ввести 3 разных доктора- терапевт, окулист, хирург;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Чтение художественной литературы: Я. Райнис «Кукла заболела», В. Берестов «Больная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кукла»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/И  «Строим улицу» - учить детей строить улицу, называя её части: тротуар, проезжая часть, светофор, дорожные знаки, пешеходы. «Поставь знаки».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.Беседы на тему «Моя семья», «Семейные традиции», «Моя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родословная».Дидактические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игры: «Закончи предложение» (Если мама и папа дома, то мне, то я )Знакомство с фотовыставкой : «Загляните в семейный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альбом»Экскурсия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почту.Чтение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произведения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Я.Кима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«Кто кому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кто».Рассказывание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на темы: «Мамины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заботы», «Бабушка моя».</a:t>
            </a:r>
            <a:endParaRPr lang="ru-RU" sz="12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514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61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47055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5" y="993718"/>
            <a:ext cx="8424935" cy="751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908720"/>
            <a:ext cx="849694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latin typeface="Times New Roman"/>
                <a:ea typeface="Calibri"/>
                <a:cs typeface="Times New Roman"/>
              </a:rPr>
              <a:t>Б.Заходер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«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Строители»,;разыграть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сюжет:  «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Стройка»А.Кардашова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«Большая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стирка».разыграть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сюжет: «Помогаем маме стирать белье»-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«Выходной день в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семье»разыграть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сюжет: «Переезд на новую квартиру»; «Готовимся к Новому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году».Игра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«Мы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поварята»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Дид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. игра «Кому что нужно». формировать представления об атрибутах труда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взрослых.Наст.игра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«Профессии» - учить отгадывать загадки о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профессиях беседы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о разных видах связи: почта, телеграф, телефон, интернет,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радио. чтение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С. Я. Маршак «Почта», разыграть сюжет «Покупка журнала на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почте» изготовление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печати-штампа, конвертов, чтение Ю.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Кушан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«Почтовая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история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».</a:t>
            </a:r>
            <a:r>
              <a:rPr lang="ru-RU" sz="2000" dirty="0" err="1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Познакомить</a:t>
            </a:r>
            <a:r>
              <a:rPr lang="ru-RU" sz="20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воспитанников с организацией «Почта</a:t>
            </a:r>
            <a:r>
              <a:rPr lang="ru-RU" sz="2000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»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, профессией </a:t>
            </a:r>
            <a:r>
              <a:rPr lang="ru-RU" sz="2000" i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Почтальон».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работниками почтовой службы. Формировать представления о том, как происходит работа почтовой службы, как письма и посылки попадают в другие города.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разыграть ситуацию «отправка посылки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Дидактическая игра «Въезжаем в квартиру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».</a:t>
            </a:r>
            <a:endParaRPr lang="ru-RU" sz="200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07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482" y="0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47055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908720"/>
            <a:ext cx="8640960" cy="5437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обыгрываем сюжет: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"Дети идут с родителями в парикмахерскую (распределяются по залам)" обыграть ситуацию -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"Приглашаем парикмахера в детский сад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"-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рассматривание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картины "Парикмахер" и набора последовательных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картинок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Игра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«Кафе»- Д/И «Кому что нужно» Д/И «Испекли мы каравай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»-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строительные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игры, с использованием разного вида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конструкторов.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Беседа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«Зачем нужны парикмахерские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».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С. Михалкова «В парикмахерской» Дидактическая игры «Красивые прически для кукол», Разыграть  сюжет: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«Едем на автобусе в парикмахерскую»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Рассматривание и составление  рассказа по картине «Едем в автобусе»  (из серии  « Мы играем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»). Совместная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 воспитателем сюжетно-дидактическая игра  (ребенок (шофёр), а воспитатель с остальными детьми выполняют второстепенные роли (пассажиры, кондуктор, контролёр, бензозаправщик, инспектор ГИБДД, слесарь-ремонтник). </a:t>
            </a:r>
            <a:r>
              <a:rPr lang="ru-RU" sz="2000" dirty="0" smtClean="0">
                <a:latin typeface="Times New Roman"/>
                <a:ea typeface="Calibri"/>
              </a:rPr>
              <a:t>Рассматривание </a:t>
            </a:r>
            <a:r>
              <a:rPr lang="ru-RU" sz="2000" dirty="0">
                <a:latin typeface="Times New Roman"/>
                <a:ea typeface="Calibri"/>
              </a:rPr>
              <a:t>картин и иллюстраций: «Шофер» (из серии «Кем быть?»)</a:t>
            </a:r>
            <a:br>
              <a:rPr lang="ru-RU" sz="2000" dirty="0">
                <a:latin typeface="Times New Roman"/>
                <a:ea typeface="Calibri"/>
              </a:rPr>
            </a:br>
            <a:r>
              <a:rPr lang="ru-RU" sz="2000" dirty="0">
                <a:latin typeface="Times New Roman"/>
                <a:ea typeface="Calibri"/>
              </a:rPr>
              <a:t>Разыграть сюжеты "Строим автобус"; "Учимся водить автобус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4514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61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47055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196752"/>
            <a:ext cx="8424935" cy="5479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Хороводная игра «Мой дом» Дидактическая игра «В мебельном магазине»- Строительные игры «Мебель для куклы» Игровое упражнение</a:t>
            </a:r>
          </a:p>
          <a:p>
            <a:r>
              <a:rPr lang="ru-RU" dirty="0"/>
              <a:t>«Обставим квартиру» Дидактическая игра «Путешествие по комнате»- Дидактическая игра «Наведем в доме порядок</a:t>
            </a:r>
            <a:r>
              <a:rPr lang="ru-RU" dirty="0" smtClean="0"/>
              <a:t>»- Просмотр </a:t>
            </a:r>
            <a:r>
              <a:rPr lang="ru-RU" dirty="0"/>
              <a:t>журналов «Интерьер», «Наш дом», «Усадьба» и т.п</a:t>
            </a:r>
            <a:r>
              <a:rPr lang="ru-RU" dirty="0" smtClean="0"/>
              <a:t>.- </a:t>
            </a:r>
            <a:r>
              <a:rPr lang="ru-RU" dirty="0" err="1" smtClean="0"/>
              <a:t>Б.Заходер</a:t>
            </a:r>
            <a:r>
              <a:rPr lang="ru-RU" dirty="0" smtClean="0"/>
              <a:t> </a:t>
            </a:r>
            <a:r>
              <a:rPr lang="ru-RU" dirty="0"/>
              <a:t>«Строители</a:t>
            </a:r>
            <a:r>
              <a:rPr lang="ru-RU" dirty="0" smtClean="0"/>
              <a:t>»,; разыграть </a:t>
            </a:r>
            <a:r>
              <a:rPr lang="ru-RU" dirty="0"/>
              <a:t>сюжет:  «Стройка»</a:t>
            </a:r>
          </a:p>
          <a:p>
            <a:r>
              <a:rPr lang="ru-RU" dirty="0"/>
              <a:t>Беседы – рассказы на тему: «Кто работает на стройке</a:t>
            </a:r>
            <a:r>
              <a:rPr lang="ru-RU" dirty="0" smtClean="0"/>
              <a:t>», Беседы </a:t>
            </a:r>
            <a:r>
              <a:rPr lang="ru-RU" dirty="0"/>
              <a:t>– рассказы на тему: «Какие бывают дома», </a:t>
            </a:r>
            <a:r>
              <a:rPr lang="ru-RU" dirty="0" smtClean="0"/>
              <a:t>Беседы </a:t>
            </a:r>
            <a:r>
              <a:rPr lang="ru-RU" dirty="0"/>
              <a:t>– рассказы на тему: « «Техника наша помощница», «Дом, в котором я живу», «Дом, в каком бы я хотел жить</a:t>
            </a:r>
            <a:r>
              <a:rPr lang="ru-RU" dirty="0" smtClean="0"/>
              <a:t>». Д/и </a:t>
            </a:r>
            <a:r>
              <a:rPr lang="ru-RU" dirty="0"/>
              <a:t>«Построй дом»</a:t>
            </a:r>
          </a:p>
          <a:p>
            <a:r>
              <a:rPr lang="ru-RU" dirty="0" smtClean="0"/>
              <a:t>Д/и </a:t>
            </a:r>
            <a:r>
              <a:rPr lang="ru-RU" dirty="0"/>
              <a:t>«На что </a:t>
            </a:r>
            <a:r>
              <a:rPr lang="ru-RU" dirty="0" err="1"/>
              <a:t>похоже</a:t>
            </a:r>
            <a:r>
              <a:rPr lang="ru-RU" dirty="0" err="1" smtClean="0"/>
              <a:t>?».Рассматривание</a:t>
            </a:r>
            <a:r>
              <a:rPr lang="ru-RU" dirty="0" smtClean="0"/>
              <a:t> </a:t>
            </a:r>
            <a:r>
              <a:rPr lang="ru-RU" dirty="0"/>
              <a:t>журналов с разными видами транспорта</a:t>
            </a:r>
          </a:p>
          <a:p>
            <a:r>
              <a:rPr lang="ru-RU" dirty="0" smtClean="0"/>
              <a:t>Заучивание </a:t>
            </a:r>
            <a:r>
              <a:rPr lang="ru-RU" dirty="0"/>
              <a:t>стихотворения об </a:t>
            </a:r>
            <a:r>
              <a:rPr lang="ru-RU" dirty="0" smtClean="0"/>
              <a:t>автомобиле. С/p </a:t>
            </a:r>
            <a:r>
              <a:rPr lang="ru-RU" dirty="0"/>
              <a:t>игра «Поездка в автобусе»</a:t>
            </a:r>
          </a:p>
          <a:p>
            <a:r>
              <a:rPr lang="ru-RU" dirty="0" smtClean="0"/>
              <a:t>Беседа </a:t>
            </a:r>
            <a:r>
              <a:rPr lang="ru-RU" dirty="0"/>
              <a:t>о профессии водителя, машиниста, пилота</a:t>
            </a:r>
            <a:r>
              <a:rPr lang="ru-RU" dirty="0" smtClean="0"/>
              <a:t>. </a:t>
            </a:r>
            <a:r>
              <a:rPr lang="ru-RU" dirty="0"/>
              <a:t>Д/и « Виды транспорта». </a:t>
            </a:r>
            <a:r>
              <a:rPr lang="ru-RU" dirty="0" smtClean="0"/>
              <a:t>.</a:t>
            </a:r>
            <a:r>
              <a:rPr lang="ru-RU" dirty="0"/>
              <a:t>Беседа о видах </a:t>
            </a:r>
            <a:r>
              <a:rPr lang="ru-RU" dirty="0" smtClean="0"/>
              <a:t>транспорта. С/р </a:t>
            </a:r>
            <a:r>
              <a:rPr lang="ru-RU" dirty="0"/>
              <a:t>игра «</a:t>
            </a:r>
            <a:r>
              <a:rPr lang="ru-RU" dirty="0" err="1" smtClean="0"/>
              <a:t>Мыпилоты</a:t>
            </a:r>
            <a:r>
              <a:rPr lang="ru-RU" dirty="0"/>
              <a:t>». Рисование «Самолет в </a:t>
            </a:r>
            <a:r>
              <a:rPr lang="ru-RU" dirty="0" err="1" smtClean="0"/>
              <a:t>небе».П</a:t>
            </a:r>
            <a:r>
              <a:rPr lang="ru-RU" dirty="0" smtClean="0"/>
              <a:t>/и </a:t>
            </a:r>
            <a:r>
              <a:rPr lang="ru-RU" dirty="0"/>
              <a:t>« Мы возьмем тебя в </a:t>
            </a:r>
            <a:r>
              <a:rPr lang="ru-RU" dirty="0" err="1"/>
              <a:t>полет</a:t>
            </a:r>
            <a:r>
              <a:rPr lang="ru-RU" dirty="0" err="1" smtClean="0"/>
              <a:t>».О</a:t>
            </a:r>
            <a:r>
              <a:rPr lang="ru-RU" dirty="0" smtClean="0"/>
              <a:t> ригами </a:t>
            </a:r>
            <a:r>
              <a:rPr lang="ru-RU" dirty="0"/>
              <a:t>«</a:t>
            </a:r>
            <a:r>
              <a:rPr lang="ru-RU" dirty="0" err="1" smtClean="0"/>
              <a:t>Самолет».Чтение</a:t>
            </a:r>
            <a:r>
              <a:rPr lang="ru-RU" dirty="0" smtClean="0"/>
              <a:t> </a:t>
            </a:r>
            <a:r>
              <a:rPr lang="ru-RU" dirty="0" err="1"/>
              <a:t>С.Я.Маршак</a:t>
            </a:r>
            <a:r>
              <a:rPr lang="ru-RU" dirty="0"/>
              <a:t> «От машины до  </a:t>
            </a:r>
            <a:r>
              <a:rPr lang="ru-RU" dirty="0" err="1"/>
              <a:t>ракеты</a:t>
            </a:r>
            <a:r>
              <a:rPr lang="ru-RU" dirty="0" err="1" smtClean="0"/>
              <a:t>»..Рассказ</a:t>
            </a:r>
            <a:r>
              <a:rPr lang="ru-RU" dirty="0" smtClean="0"/>
              <a:t> </a:t>
            </a:r>
            <a:r>
              <a:rPr lang="ru-RU" dirty="0"/>
              <a:t>воспитателя о прошлом транспорта. </a:t>
            </a:r>
            <a:r>
              <a:rPr lang="ru-RU" dirty="0" smtClean="0"/>
              <a:t>Рассматривание </a:t>
            </a:r>
            <a:r>
              <a:rPr lang="ru-RU" dirty="0"/>
              <a:t>предметных картинок: транспорт прошлого и </a:t>
            </a:r>
            <a:r>
              <a:rPr lang="ru-RU" dirty="0" err="1" smtClean="0"/>
              <a:t>настоящего..С</a:t>
            </a:r>
            <a:r>
              <a:rPr lang="ru-RU" dirty="0" smtClean="0"/>
              <a:t>/p </a:t>
            </a:r>
            <a:r>
              <a:rPr lang="ru-RU" dirty="0"/>
              <a:t>игра «Поездка в автобусе»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Д/и « Виды транспорта</a:t>
            </a:r>
            <a:r>
              <a:rPr lang="ru-RU" dirty="0" smtClean="0"/>
              <a:t>».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Игров.упр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«Нарисуй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маршрут»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Конструирование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разных видов транспорта-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развивать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С/p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игра «Плывём на корабле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рассматривание иллюстраций «Архитектура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города»</a:t>
            </a:r>
            <a:r>
              <a:rPr lang="ru-RU" sz="1600" dirty="0" err="1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/р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игра «Мы пилоты» -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64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03" y="-21601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47055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«ТРУД ВЗРОСЛЫХ»: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928125"/>
            <a:ext cx="84249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Д/И «Транспорт»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Д/И «Построим улицу»- закреплять знания об улице, о правилах поведен6ия на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ней.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Настольная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игра «Профессии»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словесные игры «Кто, что делает» (кто больше назовет действий шофера, инспектора ГИБДД, механика и т.д.), «Хорошо-плохо» (машина, дорога, автобус и т.д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.).Беседа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детьми «Машины на нашей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улице»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Чтение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рассказов 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И.Серяков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«Машина, которую рисовать научили», «Ученый дружок», «Улица, где все спешат»,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обыграть ситуации- рабочий день закончился, автобус отправляется в парк, автобус сломался, дальше никуда  не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едет..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Массаж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 «Строим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дом»</a:t>
            </a:r>
            <a:r>
              <a:rPr lang="ru-RU" sz="2000" dirty="0" err="1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обыграть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ситуацию: « кондуктор объявляет, что недобросовестный пассажир не хочет платить за проезд. Автобус дальше следовать не будет» обыграть ситуацию: «.Закончился бензин»-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обыграть ситуацию: «Водитель автобуса, нарушил правила дорожного движения, его остановил инспектор ГИБДД  для выяснения обстоятельств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». 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Изготовление атрибутов ко всем играм</a:t>
            </a:r>
            <a:endParaRPr lang="ru-RU" sz="200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66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sun9-15.userapi.com/R1WAN_8hK_ZTXyoyRYE1XAvHqrCCeYuTKDS-HA/M3JPzdDU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980728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u="sng" dirty="0">
                <a:solidFill>
                  <a:srgbClr val="333333"/>
                </a:solidFill>
                <a:latin typeface="Helvetica Neue"/>
              </a:rPr>
              <a:t>3 этап заключительный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lvl="0"/>
            <a:r>
              <a:rPr lang="ru-RU" dirty="0">
                <a:solidFill>
                  <a:srgbClr val="333333"/>
                </a:solidFill>
                <a:latin typeface="Helvetica Neue"/>
              </a:rPr>
              <a:t>Изготовление педагогами настольных игр Изготовление и оформление ширмы для сюжетно ролевых игр</a:t>
            </a:r>
          </a:p>
          <a:p>
            <a:pPr lvl="0"/>
            <a:r>
              <a:rPr lang="ru-RU" dirty="0">
                <a:solidFill>
                  <a:srgbClr val="333333"/>
                </a:solidFill>
                <a:latin typeface="Helvetica Neue"/>
              </a:rPr>
              <a:t>Оформление презентации проекта, подведение итогов.</a:t>
            </a:r>
          </a:p>
          <a:p>
            <a:pPr lvl="0"/>
            <a:r>
              <a:rPr lang="ru-RU" dirty="0">
                <a:solidFill>
                  <a:srgbClr val="333333"/>
                </a:solidFill>
                <a:latin typeface="Helvetica Neue"/>
              </a:rPr>
              <a:t>Показ проекта педагогам в ДОУ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36912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u="sng" dirty="0">
                <a:solidFill>
                  <a:srgbClr val="333333"/>
                </a:solidFill>
                <a:latin typeface="Helvetica Neue"/>
              </a:rPr>
              <a:t>ЗАКЛЮЧЕНИЕ.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lvl="0"/>
            <a:r>
              <a:rPr lang="ru-RU" dirty="0">
                <a:solidFill>
                  <a:srgbClr val="333333"/>
                </a:solidFill>
                <a:latin typeface="Helvetica Neue"/>
              </a:rPr>
              <a:t>В ходе реализации проекта дети стали более увереннее играть друг с другом, в сюжетно ролевые игры, находить общий язык, договариваться между собой - кто кем будет. У детей обогатился словарный запас, диалогическая речь стала лучше. В игровых ситуациях у детей появился опыт , что способствовало в дальнейшем к развитию сюжетов. Они аккуратнее и бережнее относятся к игровым атрибутам.</a:t>
            </a:r>
          </a:p>
          <a:p>
            <a:pPr lvl="0"/>
            <a:r>
              <a:rPr lang="ru-RU" dirty="0">
                <a:solidFill>
                  <a:srgbClr val="333333"/>
                </a:solidFill>
                <a:latin typeface="Helvetica Neue"/>
              </a:rPr>
              <a:t>Так же дети узнали много разных профессиях и где могут работать эти люди. Узнали, что труд взрослых может быть трудным и тяжёлым, и что его надо ценить и уважать.</a:t>
            </a:r>
          </a:p>
        </p:txBody>
      </p:sp>
    </p:spTree>
    <p:extLst>
      <p:ext uri="{BB962C8B-B14F-4D97-AF65-F5344CB8AC3E}">
        <p14:creationId xmlns:p14="http://schemas.microsoft.com/office/powerpoint/2010/main" val="333726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357/0005cfb6-b0eb98f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-3344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332656"/>
            <a:ext cx="72008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u="sng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Литератра</a:t>
            </a:r>
            <a:endParaRPr lang="ru-RU" sz="32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https://infourok.ru/kartoteka-syuzhetnorolevih-igr-v-sredney-gruppe-923429.html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https://nsportal.ru/detskiy-sad/okruzhayushchiy-mir/2016/01/13/konspekt-obrazovatelnoy-deyatelnosti-po-oznakomleniyu-s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https://infourok.ru/kartoteka-didakticheskih-igr-vse-prfessii-nuzhni-vse-professii-vazhni-548627.html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Михайленко Н.Я. Теория сюжетно - ролевых игр. - М.: ЮНИТИ. 2010. -365с.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Зворыгина Е. В Комарова Н. Педагогические условия формирования сюжетно-ролевой игры. // Дошкольное воспитание. 1989 г. № 5. С. - 31-40.</a:t>
            </a:r>
          </a:p>
        </p:txBody>
      </p:sp>
    </p:spTree>
    <p:extLst>
      <p:ext uri="{BB962C8B-B14F-4D97-AF65-F5344CB8AC3E}">
        <p14:creationId xmlns:p14="http://schemas.microsoft.com/office/powerpoint/2010/main" val="393487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d9/0016aea0-4c2c952f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9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познавательно-игровой</a:t>
            </a:r>
          </a:p>
          <a:p>
            <a:pPr lvl="0"/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и дети группы №5 (3,6-5 лет)</a:t>
            </a:r>
          </a:p>
          <a:p>
            <a:pPr lvl="0"/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( с октября 2020  г. по апрель 2021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902316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u="sng" dirty="0" smtClean="0">
              <a:solidFill>
                <a:srgbClr val="333333"/>
              </a:solidFill>
              <a:latin typeface="Helvetica Neue"/>
            </a:endParaRPr>
          </a:p>
          <a:p>
            <a:pPr lvl="0"/>
            <a:endParaRPr lang="ru-RU" b="1" u="sng" dirty="0">
              <a:solidFill>
                <a:srgbClr val="333333"/>
              </a:solidFill>
              <a:latin typeface="Helvetica Neue"/>
            </a:endParaRPr>
          </a:p>
          <a:p>
            <a:pPr lvl="0"/>
            <a:endParaRPr lang="ru-RU" b="1" u="sng" dirty="0" smtClean="0">
              <a:solidFill>
                <a:srgbClr val="333333"/>
              </a:solidFill>
              <a:latin typeface="Helvetica Neue"/>
            </a:endParaRPr>
          </a:p>
          <a:p>
            <a:pPr lvl="0"/>
            <a:endParaRPr lang="ru-RU" b="1" u="sng" dirty="0">
              <a:solidFill>
                <a:srgbClr val="333333"/>
              </a:solidFill>
              <a:latin typeface="Helvetica Neue"/>
            </a:endParaRPr>
          </a:p>
          <a:p>
            <a:pPr lvl="0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видами профессий (доктор, повар, шофёр, парикмахер и др.)</a:t>
            </a: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важностью их </a:t>
            </a:r>
            <a:r>
              <a:rPr lang="ru-RU" sz="24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труда.Обогатить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опыт, умения и знания, через сюжетно – ролевые игры.</a:t>
            </a:r>
          </a:p>
        </p:txBody>
      </p:sp>
    </p:spTree>
    <p:extLst>
      <p:ext uri="{BB962C8B-B14F-4D97-AF65-F5344CB8AC3E}">
        <p14:creationId xmlns:p14="http://schemas.microsoft.com/office/powerpoint/2010/main" val="43774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d9/0016aea0-4c2c952f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3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7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представлений детей о различных видах профессиях и их особенностях.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к сюжетно – ролевым играм.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 сюжетно – ролевых играх диалогическую речь, продолжать развивать активный словарь через сюжетно – ролевые игры; развивать воображение, фантазию, мышление.</a:t>
            </a:r>
          </a:p>
          <a:p>
            <a:pPr lvl="0">
              <a:buFont typeface="Arial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труду взрослых, воспитывать правилам и нормам поведения в общественных местах; воспитывать доброжелательное отношение к взрослым и сверстникам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67687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важна для каждого ребёнка! В игре дети учатся видеть, понимать, размышлять, фантазировать, даже сами того не замечая подходить творчески в сложившейся ситуации. Дети передают в игре самих же взрослых, то есть переносят увиденное в свой личный опыт и этим для них сюжет становится интереснее, а мы взрослые можем помочь и наблюдать за дальнейшими действиями. Ведь детский возраст – это время чудес, и много всего интересного, где дети учатся, познают и расширяют свой кругозор.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42516_1-p-fon-dlya-prezentatsii-professii-dlya-dete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8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 позволяют развивать творческие способности детей, их фантазию и артистизм, учат вживаться в образ того или иного персонажа, играть определенную роль. Они имеют большое значение в социальной адаптации ребенка, реализации его возможностей в будущем. Проигрывая различные жизненные ситуации, дети учатся идти на компромисс, меньше ошибаться в людях, избегать конфликтных ситуациях, поддерживать дружелюбную атмосферу.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9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://pic.51yuansu.com/backgd/cover/00/46/29/5bfe6838430f0.jpg!/fh/270/quality/90/unsharp/true/compress/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76672"/>
            <a:ext cx="698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НОВИЗНА: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рассматривается, как ведущий вид деятельности на раннем   уровне  психического  развития  ребенка  и  как  одно   из   наиболее действенных   средств  формирования у него представлений об окружающем мире, учит взаимоотношения в нем и помогает формировать положительные отношения ребенка со сверстниками и взрослыми. Введение новых ФГОС дошкольном  образовании   диктует    обновление содержания и  форм  работы всех   комбинаций образовательных областей, и это несомненно даст хороший  результат в работе.</a:t>
            </a:r>
          </a:p>
        </p:txBody>
      </p:sp>
    </p:spTree>
    <p:extLst>
      <p:ext uri="{BB962C8B-B14F-4D97-AF65-F5344CB8AC3E}">
        <p14:creationId xmlns:p14="http://schemas.microsoft.com/office/powerpoint/2010/main" val="50500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d9/0016aea0-4c2c952f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9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7056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ctr"/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нашем современном мире очень много различных гаджетов, и наши дети погружены в этот компьютерный мир. Дети меньше играют между собой, находят общий язык со своими сверстниками,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скуднеет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их речевая активность, а большинство родителей заняты на работе, и на ребёнка остаётся мало времени. А ребёнок хочет внимание, поиграть со своими родителями: мамой и папой. Ведь в игре формируется все качества личности ребёнка, он узнаёт , познает этот мир через игровую деятельность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8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d9/0016aea0-4c2c952f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9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260648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следствии чего ребёнок не может самостоятельно играть, ему это просто не интересно. Если говорить о современных детях, прежде всего нужно сказать, дети в наши дни либо совсем не играют, либо играют слишком мало. А ведь именно игра позволяет скорректировать возникающие проблемы и сложности в отношениях. 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наша задача состоит в том , чтобы научить детей играть в сюжетно ролевые игры и обратить внимание родителей воспитанников на сложившуюся проблему, объяснить что с ребёнком надо и нужно играть , разговаривать , ведь из увиденного и услышанного от взрослого дети переносят в свой игровой опыт.</a:t>
            </a:r>
          </a:p>
        </p:txBody>
      </p:sp>
    </p:spTree>
    <p:extLst>
      <p:ext uri="{BB962C8B-B14F-4D97-AF65-F5344CB8AC3E}">
        <p14:creationId xmlns:p14="http://schemas.microsoft.com/office/powerpoint/2010/main" val="22367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://pic.51yuansu.com/backgd/cover/00/46/29/5bfe6838430f0.jpg!/fh/270/quality/90/unsharp/true/compress/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476672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ОБРАЗОВАТЕЛЬНЫХ ОБЛАСТЕЙ: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развитие», «Социально-коммуникативное развитие», «Художественно-эстетическое развитие», «Речевое развитие», «Физическое развитие».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924944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Нам удалось привлечь детей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проекту. Дети приобретут знания о разных профессиях, о труде людей разных профессий через сюжетно – ролевые игры. Так же дети приобретают опыт, умения играть вместе, сообща, проявляя доброжелательность, при помощи чего смогут создавать различные игровые сюжеты, благодаря чему у них развивается воображение, фантазия, диалогическая речь.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0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415</TotalTime>
  <Words>1497</Words>
  <Application>Microsoft Office PowerPoint</Application>
  <PresentationFormat>Экран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28</cp:revision>
  <dcterms:created xsi:type="dcterms:W3CDTF">2021-05-18T09:42:11Z</dcterms:created>
  <dcterms:modified xsi:type="dcterms:W3CDTF">2021-05-30T16:49:42Z</dcterms:modified>
</cp:coreProperties>
</file>